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085" r:id="rId1"/>
  </p:sldMasterIdLst>
  <p:notesMasterIdLst>
    <p:notesMasterId r:id="rId29"/>
  </p:notesMasterIdLst>
  <p:handoutMasterIdLst>
    <p:handoutMasterId r:id="rId30"/>
  </p:handoutMasterIdLst>
  <p:sldIdLst>
    <p:sldId id="342" r:id="rId2"/>
    <p:sldId id="321" r:id="rId3"/>
    <p:sldId id="291" r:id="rId4"/>
    <p:sldId id="290" r:id="rId5"/>
    <p:sldId id="299" r:id="rId6"/>
    <p:sldId id="264" r:id="rId7"/>
    <p:sldId id="266" r:id="rId8"/>
    <p:sldId id="319" r:id="rId9"/>
    <p:sldId id="267" r:id="rId10"/>
    <p:sldId id="324" r:id="rId11"/>
    <p:sldId id="337" r:id="rId12"/>
    <p:sldId id="338" r:id="rId13"/>
    <p:sldId id="265" r:id="rId14"/>
    <p:sldId id="303" r:id="rId15"/>
    <p:sldId id="320" r:id="rId16"/>
    <p:sldId id="304" r:id="rId17"/>
    <p:sldId id="268" r:id="rId18"/>
    <p:sldId id="332" r:id="rId19"/>
    <p:sldId id="333" r:id="rId20"/>
    <p:sldId id="307" r:id="rId21"/>
    <p:sldId id="305" r:id="rId22"/>
    <p:sldId id="306" r:id="rId23"/>
    <p:sldId id="334" r:id="rId24"/>
    <p:sldId id="309" r:id="rId25"/>
    <p:sldId id="344" r:id="rId26"/>
    <p:sldId id="345" r:id="rId27"/>
    <p:sldId id="343" r:id="rId28"/>
  </p:sldIdLst>
  <p:sldSz cx="9144000" cy="6858000" type="screen4x3"/>
  <p:notesSz cx="6858000" cy="9144000"/>
  <p:defaultTextStyle>
    <a:defPPr>
      <a:defRPr lang="es-E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1"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1"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1"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1"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5FF3CA"/>
    <a:srgbClr val="CAFBED"/>
    <a:srgbClr val="FFFFCC"/>
    <a:srgbClr val="000000"/>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912" autoAdjust="0"/>
    <p:restoredTop sz="94718" autoAdjust="0"/>
  </p:normalViewPr>
  <p:slideViewPr>
    <p:cSldViewPr>
      <p:cViewPr varScale="1">
        <p:scale>
          <a:sx n="103" d="100"/>
          <a:sy n="103" d="100"/>
        </p:scale>
        <p:origin x="492"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181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encabezado">
            <a:extLst>
              <a:ext uri="{FF2B5EF4-FFF2-40B4-BE49-F238E27FC236}">
                <a16:creationId xmlns:a16="http://schemas.microsoft.com/office/drawing/2014/main" xmlns="" id="{07265F8E-774F-4E7D-BA26-8AF58458EDE3}"/>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34" charset="0"/>
                <a:cs typeface="Arial" pitchFamily="34" charset="0"/>
              </a:defRPr>
            </a:lvl1pPr>
          </a:lstStyle>
          <a:p>
            <a:pPr>
              <a:defRPr/>
            </a:pPr>
            <a:endParaRPr lang="es-ES"/>
          </a:p>
        </p:txBody>
      </p:sp>
      <p:sp>
        <p:nvSpPr>
          <p:cNvPr id="3" name="2 Marcador de fecha">
            <a:extLst>
              <a:ext uri="{FF2B5EF4-FFF2-40B4-BE49-F238E27FC236}">
                <a16:creationId xmlns:a16="http://schemas.microsoft.com/office/drawing/2014/main" xmlns="" id="{5A36AFB7-C9A8-46CE-A569-37925253D52F}"/>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34" charset="0"/>
                <a:cs typeface="Arial" pitchFamily="34" charset="0"/>
              </a:defRPr>
            </a:lvl1pPr>
          </a:lstStyle>
          <a:p>
            <a:pPr>
              <a:defRPr/>
            </a:pPr>
            <a:fld id="{FAC1571F-C0F3-43F3-BE2F-B80B30706565}" type="datetimeFigureOut">
              <a:rPr lang="es-ES"/>
              <a:pPr>
                <a:defRPr/>
              </a:pPr>
              <a:t>13/07/2018</a:t>
            </a:fld>
            <a:endParaRPr lang="es-ES"/>
          </a:p>
        </p:txBody>
      </p:sp>
      <p:sp>
        <p:nvSpPr>
          <p:cNvPr id="4" name="3 Marcador de pie de página">
            <a:extLst>
              <a:ext uri="{FF2B5EF4-FFF2-40B4-BE49-F238E27FC236}">
                <a16:creationId xmlns:a16="http://schemas.microsoft.com/office/drawing/2014/main" xmlns="" id="{CE13C2BE-B273-4249-8546-B49DC40A85D4}"/>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34" charset="0"/>
                <a:cs typeface="Arial" pitchFamily="34" charset="0"/>
              </a:defRPr>
            </a:lvl1pPr>
          </a:lstStyle>
          <a:p>
            <a:pPr>
              <a:defRPr/>
            </a:pPr>
            <a:endParaRPr lang="es-ES"/>
          </a:p>
        </p:txBody>
      </p:sp>
      <p:sp>
        <p:nvSpPr>
          <p:cNvPr id="5" name="4 Marcador de número de diapositiva">
            <a:extLst>
              <a:ext uri="{FF2B5EF4-FFF2-40B4-BE49-F238E27FC236}">
                <a16:creationId xmlns:a16="http://schemas.microsoft.com/office/drawing/2014/main" xmlns="" id="{9C1CC315-F4B6-4ED8-88BA-B405EF39D369}"/>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F7EF8594-526C-4A9A-8B6D-6B87B8547C51}" type="slidenum">
              <a:rPr lang="es-ES" altLang="es-CO"/>
              <a:pPr>
                <a:defRPr/>
              </a:pPr>
              <a:t>‹Nº›</a:t>
            </a:fld>
            <a:endParaRPr lang="es-ES" altLang="es-CO"/>
          </a:p>
        </p:txBody>
      </p:sp>
    </p:spTree>
    <p:extLst>
      <p:ext uri="{BB962C8B-B14F-4D97-AF65-F5344CB8AC3E}">
        <p14:creationId xmlns:p14="http://schemas.microsoft.com/office/powerpoint/2010/main" val="181579731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Marcador de encabezado">
            <a:extLst>
              <a:ext uri="{FF2B5EF4-FFF2-40B4-BE49-F238E27FC236}">
                <a16:creationId xmlns:a16="http://schemas.microsoft.com/office/drawing/2014/main" xmlns="" id="{1CE9B310-88BC-419A-B0D8-AD6955486501}"/>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34" charset="0"/>
                <a:cs typeface="Arial" pitchFamily="34" charset="0"/>
              </a:defRPr>
            </a:lvl1pPr>
          </a:lstStyle>
          <a:p>
            <a:pPr>
              <a:defRPr/>
            </a:pPr>
            <a:endParaRPr lang="es-ES"/>
          </a:p>
        </p:txBody>
      </p:sp>
      <p:sp>
        <p:nvSpPr>
          <p:cNvPr id="3" name="2 Marcador de fecha">
            <a:extLst>
              <a:ext uri="{FF2B5EF4-FFF2-40B4-BE49-F238E27FC236}">
                <a16:creationId xmlns:a16="http://schemas.microsoft.com/office/drawing/2014/main" xmlns="" id="{F2415EEC-E224-4DBE-9432-5FE8DB81CA1C}"/>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34" charset="0"/>
                <a:cs typeface="Arial" pitchFamily="34" charset="0"/>
              </a:defRPr>
            </a:lvl1pPr>
          </a:lstStyle>
          <a:p>
            <a:pPr>
              <a:defRPr/>
            </a:pPr>
            <a:fld id="{F4EEDE41-11A9-4656-8727-3B160EB8E59F}" type="datetimeFigureOut">
              <a:rPr lang="es-ES"/>
              <a:pPr>
                <a:defRPr/>
              </a:pPr>
              <a:t>13/07/2018</a:t>
            </a:fld>
            <a:endParaRPr lang="es-ES"/>
          </a:p>
        </p:txBody>
      </p:sp>
      <p:sp>
        <p:nvSpPr>
          <p:cNvPr id="4" name="3 Marcador de imagen de diapositiva">
            <a:extLst>
              <a:ext uri="{FF2B5EF4-FFF2-40B4-BE49-F238E27FC236}">
                <a16:creationId xmlns:a16="http://schemas.microsoft.com/office/drawing/2014/main" xmlns="" id="{1A3B8335-077D-41F7-A5EC-B951DB64A9B5}"/>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ES" noProof="0"/>
          </a:p>
        </p:txBody>
      </p:sp>
      <p:sp>
        <p:nvSpPr>
          <p:cNvPr id="5" name="4 Marcador de notas">
            <a:extLst>
              <a:ext uri="{FF2B5EF4-FFF2-40B4-BE49-F238E27FC236}">
                <a16:creationId xmlns:a16="http://schemas.microsoft.com/office/drawing/2014/main" xmlns="" id="{C525310E-D5ED-4466-9473-20B5C0606C46}"/>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noProof="0"/>
              <a:t>Haga clic para modificar el estilo de texto del patrón</a:t>
            </a:r>
          </a:p>
          <a:p>
            <a:pPr lvl="1"/>
            <a:r>
              <a:rPr lang="es-ES" noProof="0"/>
              <a:t>Segundo nivel</a:t>
            </a:r>
          </a:p>
          <a:p>
            <a:pPr lvl="2"/>
            <a:r>
              <a:rPr lang="es-ES" noProof="0"/>
              <a:t>Tercer nivel</a:t>
            </a:r>
          </a:p>
          <a:p>
            <a:pPr lvl="3"/>
            <a:r>
              <a:rPr lang="es-ES" noProof="0"/>
              <a:t>Cuarto nivel</a:t>
            </a:r>
          </a:p>
          <a:p>
            <a:pPr lvl="4"/>
            <a:r>
              <a:rPr lang="es-ES" noProof="0"/>
              <a:t>Quinto nivel</a:t>
            </a:r>
          </a:p>
        </p:txBody>
      </p:sp>
      <p:sp>
        <p:nvSpPr>
          <p:cNvPr id="6" name="5 Marcador de pie de página">
            <a:extLst>
              <a:ext uri="{FF2B5EF4-FFF2-40B4-BE49-F238E27FC236}">
                <a16:creationId xmlns:a16="http://schemas.microsoft.com/office/drawing/2014/main" xmlns="" id="{7BE803EE-F76B-4560-AB5C-EF9F99E77C45}"/>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34" charset="0"/>
                <a:cs typeface="Arial" pitchFamily="34" charset="0"/>
              </a:defRPr>
            </a:lvl1pPr>
          </a:lstStyle>
          <a:p>
            <a:pPr>
              <a:defRPr/>
            </a:pPr>
            <a:endParaRPr lang="es-ES"/>
          </a:p>
        </p:txBody>
      </p:sp>
      <p:sp>
        <p:nvSpPr>
          <p:cNvPr id="7" name="6 Marcador de número de diapositiva">
            <a:extLst>
              <a:ext uri="{FF2B5EF4-FFF2-40B4-BE49-F238E27FC236}">
                <a16:creationId xmlns:a16="http://schemas.microsoft.com/office/drawing/2014/main" xmlns="" id="{1DAE0011-80EB-4E1D-A396-6222167681C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5A79F4C-9DFE-4153-88A9-DF956DE6A9B0}" type="slidenum">
              <a:rPr lang="es-ES" altLang="es-CO"/>
              <a:pPr>
                <a:defRPr/>
              </a:pPr>
              <a:t>‹Nº›</a:t>
            </a:fld>
            <a:endParaRPr lang="es-ES" altLang="es-CO"/>
          </a:p>
        </p:txBody>
      </p:sp>
    </p:spTree>
    <p:extLst>
      <p:ext uri="{BB962C8B-B14F-4D97-AF65-F5344CB8AC3E}">
        <p14:creationId xmlns:p14="http://schemas.microsoft.com/office/powerpoint/2010/main" val="2396546713"/>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xmlns="" id="{46CB9C45-2390-44C4-AFF3-EE24AC52965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xmlns="" id="{950F1CE9-B271-4FA3-8900-754D49BC3DE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s-GT" altLang="es-CO"/>
          </a:p>
        </p:txBody>
      </p:sp>
      <p:sp>
        <p:nvSpPr>
          <p:cNvPr id="21508" name="Slide Number Placeholder 3">
            <a:extLst>
              <a:ext uri="{FF2B5EF4-FFF2-40B4-BE49-F238E27FC236}">
                <a16:creationId xmlns:a16="http://schemas.microsoft.com/office/drawing/2014/main" xmlns="" id="{245FC83E-5ABD-4766-893C-75703A7A09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1D322E7-4030-4266-A4D7-8CC0CDA3B110}" type="slidenum">
              <a:rPr lang="en-US" altLang="es-CO" smtClean="0">
                <a:solidFill>
                  <a:srgbClr val="000000"/>
                </a:solidFill>
                <a:latin typeface="Times New Roman" panose="02020603050405020304" pitchFamily="18" charset="0"/>
              </a:rPr>
              <a:pPr>
                <a:spcBef>
                  <a:spcPct val="0"/>
                </a:spcBef>
              </a:pPr>
              <a:t>1</a:t>
            </a:fld>
            <a:endParaRPr lang="en-US" altLang="es-CO">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6516866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11" name="Picture 10" descr="Celestia-R1---OverlayTitle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397750" cy="6858000"/>
          </a:xfrm>
          <a:prstGeom prst="rect">
            <a:avLst/>
          </a:prstGeom>
        </p:spPr>
      </p:pic>
      <p:sp>
        <p:nvSpPr>
          <p:cNvPr id="2" name="Title 1"/>
          <p:cNvSpPr>
            <a:spLocks noGrp="1"/>
          </p:cNvSpPr>
          <p:nvPr>
            <p:ph type="ctrTitle"/>
          </p:nvPr>
        </p:nvSpPr>
        <p:spPr>
          <a:xfrm>
            <a:off x="2743973" y="1964267"/>
            <a:ext cx="5714228" cy="2421464"/>
          </a:xfrm>
        </p:spPr>
        <p:txBody>
          <a:bodyPr anchor="b">
            <a:normAutofit/>
          </a:bodyPr>
          <a:lstStyle>
            <a:lvl1pPr algn="r">
              <a:defRPr sz="4400">
                <a:effectLst/>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2743973" y="4385733"/>
            <a:ext cx="5714228"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a:xfrm>
            <a:off x="6752311" y="5870576"/>
            <a:ext cx="1212173" cy="377825"/>
          </a:xfrm>
        </p:spPr>
        <p:txBody>
          <a:bodyPr/>
          <a:lstStyle/>
          <a:p>
            <a:pPr>
              <a:defRPr/>
            </a:pPr>
            <a:fld id="{506C292C-A2F7-441D-8C53-F71135957729}" type="datetime1">
              <a:rPr lang="es-ES" smtClean="0"/>
              <a:pPr>
                <a:defRPr/>
              </a:pPr>
              <a:t>13/07/2018</a:t>
            </a:fld>
            <a:endParaRPr lang="es-ES"/>
          </a:p>
        </p:txBody>
      </p:sp>
      <p:sp>
        <p:nvSpPr>
          <p:cNvPr id="5" name="Footer Placeholder 4"/>
          <p:cNvSpPr>
            <a:spLocks noGrp="1"/>
          </p:cNvSpPr>
          <p:nvPr>
            <p:ph type="ftr" sz="quarter" idx="11"/>
          </p:nvPr>
        </p:nvSpPr>
        <p:spPr>
          <a:xfrm>
            <a:off x="2743973" y="5870576"/>
            <a:ext cx="3932137" cy="377825"/>
          </a:xfrm>
        </p:spPr>
        <p:txBody>
          <a:bodyPr/>
          <a:lstStyle/>
          <a:p>
            <a:pPr>
              <a:defRPr/>
            </a:pPr>
            <a:endParaRPr lang="es-ES"/>
          </a:p>
        </p:txBody>
      </p:sp>
      <p:sp>
        <p:nvSpPr>
          <p:cNvPr id="6" name="Slide Number Placeholder 5"/>
          <p:cNvSpPr>
            <a:spLocks noGrp="1"/>
          </p:cNvSpPr>
          <p:nvPr>
            <p:ph type="sldNum" sz="quarter" idx="12"/>
          </p:nvPr>
        </p:nvSpPr>
        <p:spPr>
          <a:xfrm>
            <a:off x="8040685" y="5870576"/>
            <a:ext cx="417516" cy="377825"/>
          </a:xfrm>
        </p:spPr>
        <p:txBody>
          <a:bodyPr/>
          <a:lstStyle/>
          <a:p>
            <a:pPr>
              <a:defRPr/>
            </a:pPr>
            <a:fld id="{77E3DF87-61D1-45BB-BC11-0B5C77F89344}" type="slidenum">
              <a:rPr lang="es-ES" altLang="es-CO" smtClean="0"/>
              <a:pPr>
                <a:defRPr/>
              </a:pPr>
              <a:t>‹Nº›</a:t>
            </a:fld>
            <a:endParaRPr lang="es-ES" altLang="es-CO"/>
          </a:p>
        </p:txBody>
      </p:sp>
    </p:spTree>
    <p:extLst>
      <p:ext uri="{BB962C8B-B14F-4D97-AF65-F5344CB8AC3E}">
        <p14:creationId xmlns:p14="http://schemas.microsoft.com/office/powerpoint/2010/main" val="2421184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pic>
        <p:nvPicPr>
          <p:cNvPr id="10" name="Picture 9"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1" y="4732865"/>
            <a:ext cx="7772400" cy="566738"/>
          </a:xfrm>
        </p:spPr>
        <p:txBody>
          <a:bodyPr anchor="b">
            <a:normAutofit/>
          </a:bodyPr>
          <a:lstStyle>
            <a:lvl1pPr algn="l">
              <a:defRPr sz="2000" b="0"/>
            </a:lvl1pPr>
          </a:lstStyle>
          <a:p>
            <a:r>
              <a:rPr lang="es-ES" smtClean="0"/>
              <a:t>Haga clic para modificar el estilo de título del patrón</a:t>
            </a:r>
            <a:endParaRPr lang="en-US" dirty="0"/>
          </a:p>
        </p:txBody>
      </p:sp>
      <p:sp>
        <p:nvSpPr>
          <p:cNvPr id="3" name="Picture Placeholder 2"/>
          <p:cNvSpPr>
            <a:spLocks noGrp="1" noChangeAspect="1"/>
          </p:cNvSpPr>
          <p:nvPr>
            <p:ph type="pic" idx="1"/>
          </p:nvPr>
        </p:nvSpPr>
        <p:spPr>
          <a:xfrm>
            <a:off x="914401" y="932112"/>
            <a:ext cx="6858000"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lvl1pPr>
              <a:defRPr lang="en-US" sz="1600"/>
            </a:lvl1pPr>
          </a:lstStyle>
          <a:p>
            <a:pPr marL="0" lvl="0" indent="0" algn="ctr">
              <a:buNone/>
            </a:pPr>
            <a:r>
              <a:rPr lang="es-ES" smtClean="0"/>
              <a:t>Haga clic en el icono para agregar una imagen</a:t>
            </a:r>
            <a:endParaRPr lang="en-US" dirty="0"/>
          </a:p>
        </p:txBody>
      </p:sp>
      <p:sp>
        <p:nvSpPr>
          <p:cNvPr id="4" name="Text Placeholder 3"/>
          <p:cNvSpPr>
            <a:spLocks noGrp="1"/>
          </p:cNvSpPr>
          <p:nvPr>
            <p:ph type="body" sz="half" idx="2"/>
          </p:nvPr>
        </p:nvSpPr>
        <p:spPr>
          <a:xfrm>
            <a:off x="457201" y="5299603"/>
            <a:ext cx="77724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a:defRPr/>
            </a:pPr>
            <a:fld id="{836059C5-74B3-4B0B-963D-2AC965A48A5F}" type="datetime1">
              <a:rPr lang="es-ES" smtClean="0"/>
              <a:pPr>
                <a:defRPr/>
              </a:pPr>
              <a:t>13/07/2018</a:t>
            </a:fld>
            <a:endParaRPr lang="es-ES"/>
          </a:p>
        </p:txBody>
      </p:sp>
      <p:sp>
        <p:nvSpPr>
          <p:cNvPr id="6" name="Footer Placeholder 5"/>
          <p:cNvSpPr>
            <a:spLocks noGrp="1"/>
          </p:cNvSpPr>
          <p:nvPr>
            <p:ph type="ftr" sz="quarter" idx="11"/>
          </p:nvPr>
        </p:nvSpPr>
        <p:spPr/>
        <p:txBody>
          <a:bodyPr/>
          <a:lstStyle/>
          <a:p>
            <a:pPr>
              <a:defRPr/>
            </a:pPr>
            <a:endParaRPr lang="es-ES"/>
          </a:p>
        </p:txBody>
      </p:sp>
      <p:sp>
        <p:nvSpPr>
          <p:cNvPr id="7" name="Slide Number Placeholder 6"/>
          <p:cNvSpPr>
            <a:spLocks noGrp="1"/>
          </p:cNvSpPr>
          <p:nvPr>
            <p:ph type="sldNum" sz="quarter" idx="12"/>
          </p:nvPr>
        </p:nvSpPr>
        <p:spPr/>
        <p:txBody>
          <a:bodyPr/>
          <a:lstStyle/>
          <a:p>
            <a:pPr>
              <a:defRPr/>
            </a:pPr>
            <a:fld id="{C6F9047A-F358-4AB0-A19C-3428E85E194C}" type="slidenum">
              <a:rPr lang="es-ES" altLang="es-CO" smtClean="0"/>
              <a:pPr>
                <a:defRPr/>
              </a:pPr>
              <a:t>‹Nº›</a:t>
            </a:fld>
            <a:endParaRPr lang="es-ES" altLang="es-CO"/>
          </a:p>
        </p:txBody>
      </p:sp>
    </p:spTree>
    <p:extLst>
      <p:ext uri="{BB962C8B-B14F-4D97-AF65-F5344CB8AC3E}">
        <p14:creationId xmlns:p14="http://schemas.microsoft.com/office/powerpoint/2010/main" val="3576034414"/>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3" y="609602"/>
            <a:ext cx="7772399" cy="3124199"/>
          </a:xfrm>
        </p:spPr>
        <p:txBody>
          <a:bodyPr anchor="ctr">
            <a:normAutofit/>
          </a:bodyPr>
          <a:lstStyle>
            <a:lvl1pPr algn="l">
              <a:defRPr sz="32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2" y="4343400"/>
            <a:ext cx="7772399"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a:defRPr/>
            </a:pPr>
            <a:fld id="{E7B8C2DE-C47B-4C06-A9C9-7A329671979D}" type="datetime1">
              <a:rPr lang="es-ES" smtClean="0"/>
              <a:pPr>
                <a:defRPr/>
              </a:pPr>
              <a:t>13/07/2018</a:t>
            </a:fld>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6069C8D2-5E16-4C74-8E5E-195F7D395150}" type="slidenum">
              <a:rPr lang="es-ES" altLang="es-CO" smtClean="0"/>
              <a:pPr>
                <a:defRPr/>
              </a:pPr>
              <a:t>‹Nº›</a:t>
            </a:fld>
            <a:endParaRPr lang="es-ES" altLang="es-CO"/>
          </a:p>
        </p:txBody>
      </p:sp>
    </p:spTree>
    <p:extLst>
      <p:ext uri="{BB962C8B-B14F-4D97-AF65-F5344CB8AC3E}">
        <p14:creationId xmlns:p14="http://schemas.microsoft.com/office/powerpoint/2010/main" val="412124451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pic>
        <p:nvPicPr>
          <p:cNvPr id="17" name="Picture 1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14" name="TextBox 13"/>
          <p:cNvSpPr txBox="1"/>
          <p:nvPr/>
        </p:nvSpPr>
        <p:spPr>
          <a:xfrm>
            <a:off x="421796" y="718114"/>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7735800" y="2751671"/>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879115" y="609602"/>
            <a:ext cx="7091297" cy="2743199"/>
          </a:xfrm>
        </p:spPr>
        <p:txBody>
          <a:bodyPr anchor="ctr">
            <a:normAutofit/>
          </a:bodyPr>
          <a:lstStyle>
            <a:lvl1pPr algn="l">
              <a:defRPr sz="3200" b="0" cap="none">
                <a:solidFill>
                  <a:schemeClr val="tx1"/>
                </a:soli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988671" y="3352800"/>
            <a:ext cx="6876133" cy="381000"/>
          </a:xfrm>
        </p:spPr>
        <p:txBody>
          <a:bodyPr anchor="ctr">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smtClean="0"/>
              <a:t>Haga clic para modificar el estilo de texto del patrón</a:t>
            </a:r>
          </a:p>
        </p:txBody>
      </p:sp>
      <p:sp>
        <p:nvSpPr>
          <p:cNvPr id="3" name="Text Placeholder 2"/>
          <p:cNvSpPr>
            <a:spLocks noGrp="1"/>
          </p:cNvSpPr>
          <p:nvPr>
            <p:ph type="body" idx="1"/>
          </p:nvPr>
        </p:nvSpPr>
        <p:spPr>
          <a:xfrm>
            <a:off x="462266" y="4343400"/>
            <a:ext cx="7772400"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a:defRPr/>
            </a:pPr>
            <a:fld id="{FAA9A774-6548-4719-A489-5F7A44083DD5}" type="datetime1">
              <a:rPr lang="es-ES" smtClean="0"/>
              <a:pPr>
                <a:defRPr/>
              </a:pPr>
              <a:t>13/07/2018</a:t>
            </a:fld>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5C602E2F-6E93-45A8-814E-61CA33F5A273}" type="slidenum">
              <a:rPr lang="es-ES" altLang="es-CO" smtClean="0"/>
              <a:pPr>
                <a:defRPr/>
              </a:pPr>
              <a:t>‹Nº›</a:t>
            </a:fld>
            <a:endParaRPr lang="es-ES" altLang="es-CO"/>
          </a:p>
        </p:txBody>
      </p:sp>
    </p:spTree>
    <p:extLst>
      <p:ext uri="{BB962C8B-B14F-4D97-AF65-F5344CB8AC3E}">
        <p14:creationId xmlns:p14="http://schemas.microsoft.com/office/powerpoint/2010/main" val="4146416546"/>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1" y="3291648"/>
            <a:ext cx="7772401" cy="1468800"/>
          </a:xfrm>
        </p:spPr>
        <p:txBody>
          <a:bodyPr anchor="b">
            <a:normAutofit/>
          </a:bodyPr>
          <a:lstStyle>
            <a:lvl1pPr algn="l">
              <a:defRPr sz="2800" b="0" cap="none"/>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4760448"/>
            <a:ext cx="7772402"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a:defRPr/>
            </a:pPr>
            <a:fld id="{CC529886-37E1-4B12-A16D-72067333E43E}" type="datetime1">
              <a:rPr lang="es-ES" smtClean="0"/>
              <a:pPr>
                <a:defRPr/>
              </a:pPr>
              <a:t>13/07/2018</a:t>
            </a:fld>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E3A2504B-7E1E-4640-BF04-4E4E430C6BC4}" type="slidenum">
              <a:rPr lang="es-ES" altLang="es-CO" smtClean="0"/>
              <a:pPr>
                <a:defRPr/>
              </a:pPr>
              <a:t>‹Nº›</a:t>
            </a:fld>
            <a:endParaRPr lang="es-ES" altLang="es-CO"/>
          </a:p>
        </p:txBody>
      </p:sp>
    </p:spTree>
    <p:extLst>
      <p:ext uri="{BB962C8B-B14F-4D97-AF65-F5344CB8AC3E}">
        <p14:creationId xmlns:p14="http://schemas.microsoft.com/office/powerpoint/2010/main" val="1679682868"/>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pic>
        <p:nvPicPr>
          <p:cNvPr id="13" name="Picture 12"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11" name="TextBox 10"/>
          <p:cNvSpPr txBox="1"/>
          <p:nvPr/>
        </p:nvSpPr>
        <p:spPr>
          <a:xfrm>
            <a:off x="421796" y="718114"/>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6" name="TextBox 15"/>
          <p:cNvSpPr txBox="1"/>
          <p:nvPr/>
        </p:nvSpPr>
        <p:spPr>
          <a:xfrm>
            <a:off x="7735800" y="2751671"/>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879115" y="609602"/>
            <a:ext cx="7091297" cy="2743199"/>
          </a:xfrm>
        </p:spPr>
        <p:txBody>
          <a:bodyPr anchor="ctr">
            <a:normAutofit/>
          </a:bodyPr>
          <a:lstStyle>
            <a:lvl1pPr algn="l">
              <a:defRPr sz="3200" b="0" cap="none">
                <a:solidFill>
                  <a:schemeClr val="tx1"/>
                </a:solidFill>
              </a:defRPr>
            </a:lvl1pPr>
          </a:lstStyle>
          <a:p>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457200" y="3886200"/>
            <a:ext cx="7772401" cy="889000"/>
          </a:xfrm>
        </p:spPr>
        <p:txBody>
          <a:bodyPr vert="horz" lIns="91440" tIns="45720" rIns="91440" bIns="45720" rtlCol="0" anchor="b">
            <a:normAutofit/>
          </a:bodyPr>
          <a:lstStyle>
            <a:lvl1pPr>
              <a:buNone/>
              <a:defRPr lang="en-US" sz="2000" b="0" cap="none" dirty="0">
                <a:ln w="3175" cmpd="sng">
                  <a:noFill/>
                </a:ln>
                <a:solidFill>
                  <a:schemeClr val="tx1"/>
                </a:solidFill>
                <a:effectLst/>
              </a:defRPr>
            </a:lvl1pPr>
          </a:lstStyle>
          <a:p>
            <a:pPr marL="0" lvl="0">
              <a:spcBef>
                <a:spcPct val="0"/>
              </a:spcBef>
              <a:buNone/>
            </a:pPr>
            <a:r>
              <a:rPr lang="es-ES" smtClean="0"/>
              <a:t>Haga clic para modificar el estilo de texto del patrón</a:t>
            </a:r>
          </a:p>
        </p:txBody>
      </p:sp>
      <p:sp>
        <p:nvSpPr>
          <p:cNvPr id="3" name="Text Placeholder 2"/>
          <p:cNvSpPr>
            <a:spLocks noGrp="1"/>
          </p:cNvSpPr>
          <p:nvPr>
            <p:ph type="body" idx="1"/>
          </p:nvPr>
        </p:nvSpPr>
        <p:spPr>
          <a:xfrm>
            <a:off x="457200" y="4775200"/>
            <a:ext cx="7772401" cy="10160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a:defRPr/>
            </a:pPr>
            <a:fld id="{6D97B639-D51C-4541-9E12-9A15C91B2AB8}" type="datetime1">
              <a:rPr lang="es-ES" smtClean="0"/>
              <a:pPr>
                <a:defRPr/>
              </a:pPr>
              <a:t>13/07/2018</a:t>
            </a:fld>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ECFBB238-231F-4539-928C-6773FFA1B4B3}" type="slidenum">
              <a:rPr lang="es-ES" altLang="es-CO" smtClean="0"/>
              <a:pPr>
                <a:defRPr/>
              </a:pPr>
              <a:t>‹Nº›</a:t>
            </a:fld>
            <a:endParaRPr lang="es-ES" altLang="es-CO"/>
          </a:p>
        </p:txBody>
      </p:sp>
    </p:spTree>
    <p:extLst>
      <p:ext uri="{BB962C8B-B14F-4D97-AF65-F5344CB8AC3E}">
        <p14:creationId xmlns:p14="http://schemas.microsoft.com/office/powerpoint/2010/main" val="3613019294"/>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pic>
        <p:nvPicPr>
          <p:cNvPr id="8" name="Picture 7"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64440" y="609602"/>
            <a:ext cx="7772401" cy="2743199"/>
          </a:xfrm>
        </p:spPr>
        <p:txBody>
          <a:bodyPr vert="horz" lIns="91440" tIns="45720" rIns="91440" bIns="45720" rtlCol="0" anchor="ctr">
            <a:normAutofit/>
          </a:bodyPr>
          <a:lstStyle>
            <a:lvl1pPr>
              <a:defRPr lang="en-US" sz="2800" b="0" dirty="0"/>
            </a:lvl1pPr>
          </a:lstStyle>
          <a:p>
            <a:pPr marL="0" lvl="0"/>
            <a:r>
              <a:rPr lang="es-ES" smtClean="0"/>
              <a:t>Haga clic para modificar el estilo de título del patrón</a:t>
            </a:r>
            <a:endParaRPr lang="en-US" dirty="0"/>
          </a:p>
        </p:txBody>
      </p:sp>
      <p:sp>
        <p:nvSpPr>
          <p:cNvPr id="10" name="Text Placeholder 9"/>
          <p:cNvSpPr>
            <a:spLocks noGrp="1"/>
          </p:cNvSpPr>
          <p:nvPr>
            <p:ph type="body" sz="quarter" idx="13"/>
          </p:nvPr>
        </p:nvSpPr>
        <p:spPr>
          <a:xfrm>
            <a:off x="464440" y="3505200"/>
            <a:ext cx="7772401" cy="838200"/>
          </a:xfrm>
        </p:spPr>
        <p:txBody>
          <a:bodyPr vert="horz" lIns="91440" tIns="45720" rIns="91440" bIns="45720" rtlCol="0" anchor="b">
            <a:normAutofit/>
          </a:bodyPr>
          <a:lstStyle>
            <a:lvl1pPr>
              <a:buNone/>
              <a:defRPr lang="en-US" sz="2000" b="0" cap="none" dirty="0">
                <a:ln w="3175" cmpd="sng">
                  <a:noFill/>
                </a:ln>
                <a:solidFill>
                  <a:schemeClr val="tx1"/>
                </a:solidFill>
                <a:effectLst/>
              </a:defRPr>
            </a:lvl1pPr>
          </a:lstStyle>
          <a:p>
            <a:pPr marL="0" lvl="0">
              <a:spcBef>
                <a:spcPct val="0"/>
              </a:spcBef>
              <a:buNone/>
            </a:pPr>
            <a:r>
              <a:rPr lang="es-ES" smtClean="0"/>
              <a:t>Haga clic para modificar el estilo de texto del patrón</a:t>
            </a:r>
          </a:p>
        </p:txBody>
      </p:sp>
      <p:sp>
        <p:nvSpPr>
          <p:cNvPr id="3" name="Text Placeholder 2"/>
          <p:cNvSpPr>
            <a:spLocks noGrp="1"/>
          </p:cNvSpPr>
          <p:nvPr>
            <p:ph type="body" idx="1"/>
          </p:nvPr>
        </p:nvSpPr>
        <p:spPr>
          <a:xfrm>
            <a:off x="464439" y="4343400"/>
            <a:ext cx="7772401" cy="14478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a:defRPr/>
            </a:pPr>
            <a:fld id="{96D7937C-6FEB-4A82-9012-EA8AD5791D58}" type="datetime1">
              <a:rPr lang="es-ES" smtClean="0"/>
              <a:pPr>
                <a:defRPr/>
              </a:pPr>
              <a:t>13/07/2018</a:t>
            </a:fld>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1FDA79F5-9083-4958-8700-7ABD142AC93E}" type="slidenum">
              <a:rPr lang="es-ES" altLang="es-CO" smtClean="0"/>
              <a:pPr>
                <a:defRPr/>
              </a:pPr>
              <a:t>‹Nº›</a:t>
            </a:fld>
            <a:endParaRPr lang="es-ES" altLang="es-CO"/>
          </a:p>
        </p:txBody>
      </p:sp>
    </p:spTree>
    <p:extLst>
      <p:ext uri="{BB962C8B-B14F-4D97-AF65-F5344CB8AC3E}">
        <p14:creationId xmlns:p14="http://schemas.microsoft.com/office/powerpoint/2010/main" val="694114109"/>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8" name="Title 1"/>
          <p:cNvSpPr>
            <a:spLocks noGrp="1"/>
          </p:cNvSpPr>
          <p:nvPr>
            <p:ph type="title"/>
          </p:nvPr>
        </p:nvSpPr>
        <p:spPr>
          <a:xfrm>
            <a:off x="457200" y="609601"/>
            <a:ext cx="7772400" cy="1456267"/>
          </a:xfrm>
        </p:spPr>
        <p:txBody>
          <a:bodyPr>
            <a:normAutofit/>
          </a:bodyPr>
          <a:lstStyle>
            <a:lvl1pPr>
              <a:defRPr sz="2800"/>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pPr>
              <a:defRPr/>
            </a:pPr>
            <a:fld id="{D47903FE-44DB-4661-9595-9B5C9161038E}" type="datetime1">
              <a:rPr lang="es-ES" smtClean="0"/>
              <a:pPr>
                <a:defRPr/>
              </a:pPr>
              <a:t>13/07/2018</a:t>
            </a:fld>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D88F6C49-701D-48FB-BC30-138D9EA63DA5}" type="slidenum">
              <a:rPr lang="es-ES" altLang="es-CO" smtClean="0"/>
              <a:pPr>
                <a:defRPr/>
              </a:pPr>
              <a:t>‹Nº›</a:t>
            </a:fld>
            <a:endParaRPr lang="es-ES" altLang="es-CO"/>
          </a:p>
        </p:txBody>
      </p:sp>
    </p:spTree>
    <p:extLst>
      <p:ext uri="{BB962C8B-B14F-4D97-AF65-F5344CB8AC3E}">
        <p14:creationId xmlns:p14="http://schemas.microsoft.com/office/powerpoint/2010/main" val="7645008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pic>
        <p:nvPicPr>
          <p:cNvPr id="7" name="Picture 6"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Vertical Title 1"/>
          <p:cNvSpPr>
            <a:spLocks noGrp="1"/>
          </p:cNvSpPr>
          <p:nvPr>
            <p:ph type="title" orient="vert"/>
          </p:nvPr>
        </p:nvSpPr>
        <p:spPr>
          <a:xfrm>
            <a:off x="6552978" y="609600"/>
            <a:ext cx="1676621" cy="5181601"/>
          </a:xfrm>
        </p:spPr>
        <p:txBody>
          <a:bodyPr vert="eaVert">
            <a:normAutofit/>
          </a:bodyPr>
          <a:lstStyle>
            <a:lvl1pPr>
              <a:defRPr sz="2800"/>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57200" y="609600"/>
            <a:ext cx="5990184" cy="5181600"/>
          </a:xfrm>
        </p:spPr>
        <p:txBody>
          <a:bodyPr vert="eaVert" ancho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pPr>
              <a:defRPr/>
            </a:pPr>
            <a:fld id="{8F726161-4378-43F2-84D7-93A893D7A962}" type="datetime1">
              <a:rPr lang="es-ES" smtClean="0"/>
              <a:pPr>
                <a:defRPr/>
              </a:pPr>
              <a:t>13/07/2018</a:t>
            </a:fld>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FF032957-67BF-475D-943E-615D09B4758B}" type="slidenum">
              <a:rPr lang="es-ES" altLang="es-CO" smtClean="0"/>
              <a:pPr>
                <a:defRPr/>
              </a:pPr>
              <a:t>‹Nº›</a:t>
            </a:fld>
            <a:endParaRPr lang="es-ES" altLang="es-CO"/>
          </a:p>
        </p:txBody>
      </p:sp>
    </p:spTree>
    <p:extLst>
      <p:ext uri="{BB962C8B-B14F-4D97-AF65-F5344CB8AC3E}">
        <p14:creationId xmlns:p14="http://schemas.microsoft.com/office/powerpoint/2010/main" val="1273684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8" name="Picture 7"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p:txBody>
          <a:bodyPr>
            <a:normAutofit/>
          </a:bodyPr>
          <a:lstStyle>
            <a:lvl1pPr>
              <a:defRPr sz="2800"/>
            </a:lvl1pPr>
          </a:lstStyle>
          <a:p>
            <a:r>
              <a:rPr lang="es-ES" smtClean="0"/>
              <a:t>Haga clic para modificar el estilo de título del patrón</a:t>
            </a:r>
            <a:endParaRPr lang="en-US" dirty="0"/>
          </a:p>
        </p:txBody>
      </p:sp>
      <p:sp>
        <p:nvSpPr>
          <p:cNvPr id="3" name="Content Placeholder 2"/>
          <p:cNvSpPr>
            <a:spLocks noGrp="1"/>
          </p:cNvSpPr>
          <p:nvPr>
            <p:ph idx="1"/>
          </p:nvPr>
        </p:nvSpPr>
        <p:spPr/>
        <p:txBody>
          <a:bodyPr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pPr>
              <a:defRPr/>
            </a:pPr>
            <a:fld id="{5E837FD3-D13C-4233-BCE9-17D962FE4C8D}" type="datetime1">
              <a:rPr lang="es-ES" smtClean="0"/>
              <a:pPr>
                <a:defRPr/>
              </a:pPr>
              <a:t>13/07/2018</a:t>
            </a:fld>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18B55CB8-8EA4-4776-BC85-70C9211DBF37}" type="slidenum">
              <a:rPr lang="es-ES" altLang="es-CO" smtClean="0"/>
              <a:pPr>
                <a:defRPr/>
              </a:pPr>
              <a:t>‹Nº›</a:t>
            </a:fld>
            <a:endParaRPr lang="es-ES" altLang="es-CO"/>
          </a:p>
        </p:txBody>
      </p:sp>
    </p:spTree>
    <p:extLst>
      <p:ext uri="{BB962C8B-B14F-4D97-AF65-F5344CB8AC3E}">
        <p14:creationId xmlns:p14="http://schemas.microsoft.com/office/powerpoint/2010/main" val="3225197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8" name="Picture 7"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2" y="3308581"/>
            <a:ext cx="7772400" cy="1468800"/>
          </a:xfrm>
        </p:spPr>
        <p:txBody>
          <a:bodyPr anchor="b">
            <a:normAutofit/>
          </a:bodyPr>
          <a:lstStyle>
            <a:lvl1pPr algn="l">
              <a:defRPr sz="3200" b="0"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1" y="4777381"/>
            <a:ext cx="7772400" cy="860400"/>
          </a:xfrm>
        </p:spPr>
        <p:txBody>
          <a:bodyPr anchor="t">
            <a:normAutofit/>
          </a:bodyPr>
          <a:lstStyle>
            <a:lvl1pPr marL="0" indent="0" algn="l">
              <a:buNone/>
              <a:defRPr sz="18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pPr>
              <a:defRPr/>
            </a:pPr>
            <a:fld id="{2BEB6431-6EB0-4E89-B584-A8875736B1B1}" type="datetime1">
              <a:rPr lang="es-ES" smtClean="0"/>
              <a:pPr>
                <a:defRPr/>
              </a:pPr>
              <a:t>13/07/2018</a:t>
            </a:fld>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51418115-6FA1-467F-8F32-502C391D973C}" type="slidenum">
              <a:rPr lang="es-ES" altLang="es-CO" smtClean="0"/>
              <a:pPr>
                <a:defRPr/>
              </a:pPr>
              <a:t>‹Nº›</a:t>
            </a:fld>
            <a:endParaRPr lang="es-ES" altLang="es-CO"/>
          </a:p>
        </p:txBody>
      </p:sp>
    </p:spTree>
    <p:extLst>
      <p:ext uri="{BB962C8B-B14F-4D97-AF65-F5344CB8AC3E}">
        <p14:creationId xmlns:p14="http://schemas.microsoft.com/office/powerpoint/2010/main" val="2651889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pic>
        <p:nvPicPr>
          <p:cNvPr id="10" name="Picture 9"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Content Placeholder 2"/>
          <p:cNvSpPr>
            <a:spLocks noGrp="1"/>
          </p:cNvSpPr>
          <p:nvPr>
            <p:ph sz="half" idx="1"/>
          </p:nvPr>
        </p:nvSpPr>
        <p:spPr>
          <a:xfrm>
            <a:off x="457201" y="2142068"/>
            <a:ext cx="3813048" cy="3649134"/>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416553" y="2142068"/>
            <a:ext cx="3813048" cy="3649133"/>
          </a:xfrm>
        </p:spPr>
        <p:txBody>
          <a:bodyP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pPr>
              <a:defRPr/>
            </a:pPr>
            <a:fld id="{50FB757A-98EB-4D18-904B-89A4DCCE7892}" type="datetime1">
              <a:rPr lang="es-ES" smtClean="0"/>
              <a:pPr>
                <a:defRPr/>
              </a:pPr>
              <a:t>13/07/2018</a:t>
            </a:fld>
            <a:endParaRPr lang="es-ES"/>
          </a:p>
        </p:txBody>
      </p:sp>
      <p:sp>
        <p:nvSpPr>
          <p:cNvPr id="6" name="Footer Placeholder 5"/>
          <p:cNvSpPr>
            <a:spLocks noGrp="1"/>
          </p:cNvSpPr>
          <p:nvPr>
            <p:ph type="ftr" sz="quarter" idx="11"/>
          </p:nvPr>
        </p:nvSpPr>
        <p:spPr/>
        <p:txBody>
          <a:bodyPr/>
          <a:lstStyle/>
          <a:p>
            <a:pPr>
              <a:defRPr/>
            </a:pPr>
            <a:endParaRPr lang="es-ES"/>
          </a:p>
        </p:txBody>
      </p:sp>
      <p:sp>
        <p:nvSpPr>
          <p:cNvPr id="7" name="Slide Number Placeholder 6"/>
          <p:cNvSpPr>
            <a:spLocks noGrp="1"/>
          </p:cNvSpPr>
          <p:nvPr>
            <p:ph type="sldNum" sz="quarter" idx="12"/>
          </p:nvPr>
        </p:nvSpPr>
        <p:spPr/>
        <p:txBody>
          <a:bodyPr/>
          <a:lstStyle/>
          <a:p>
            <a:pPr>
              <a:defRPr/>
            </a:pPr>
            <a:fld id="{1C7469EC-EAE3-4080-9788-D623CB3F98F6}" type="slidenum">
              <a:rPr lang="es-ES" altLang="es-CO" smtClean="0"/>
              <a:pPr>
                <a:defRPr/>
              </a:pPr>
              <a:t>‹Nº›</a:t>
            </a:fld>
            <a:endParaRPr lang="es-ES" altLang="es-CO"/>
          </a:p>
        </p:txBody>
      </p:sp>
    </p:spTree>
    <p:extLst>
      <p:ext uri="{BB962C8B-B14F-4D97-AF65-F5344CB8AC3E}">
        <p14:creationId xmlns:p14="http://schemas.microsoft.com/office/powerpoint/2010/main" val="1739539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pic>
        <p:nvPicPr>
          <p:cNvPr id="13" name="Picture 12"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p:txBody>
          <a:bodyPr>
            <a:normAutofit/>
          </a:bodyPr>
          <a:lstStyle>
            <a:lvl1pPr>
              <a:defRPr sz="320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743480" y="2218267"/>
            <a:ext cx="354060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457200" y="2870201"/>
            <a:ext cx="3813048" cy="2920998"/>
          </a:xfrm>
        </p:spPr>
        <p:txBody>
          <a:bodyPr anchor="t">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711120" y="2218267"/>
            <a:ext cx="3518480"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416552" y="2870201"/>
            <a:ext cx="3813048" cy="2920998"/>
          </a:xfrm>
        </p:spPr>
        <p:txBody>
          <a:bodyPr anchor="t">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pPr>
              <a:defRPr/>
            </a:pPr>
            <a:fld id="{36AF078D-E83E-4D4D-B9BE-CB7BAC64434D}" type="datetime1">
              <a:rPr lang="es-ES" smtClean="0"/>
              <a:pPr>
                <a:defRPr/>
              </a:pPr>
              <a:t>13/07/2018</a:t>
            </a:fld>
            <a:endParaRPr lang="es-ES"/>
          </a:p>
        </p:txBody>
      </p:sp>
      <p:sp>
        <p:nvSpPr>
          <p:cNvPr id="8" name="Footer Placeholder 7"/>
          <p:cNvSpPr>
            <a:spLocks noGrp="1"/>
          </p:cNvSpPr>
          <p:nvPr>
            <p:ph type="ftr" sz="quarter" idx="11"/>
          </p:nvPr>
        </p:nvSpPr>
        <p:spPr/>
        <p:txBody>
          <a:bodyPr/>
          <a:lstStyle/>
          <a:p>
            <a:pPr>
              <a:defRPr/>
            </a:pPr>
            <a:endParaRPr lang="es-ES"/>
          </a:p>
        </p:txBody>
      </p:sp>
      <p:sp>
        <p:nvSpPr>
          <p:cNvPr id="9" name="Slide Number Placeholder 8"/>
          <p:cNvSpPr>
            <a:spLocks noGrp="1"/>
          </p:cNvSpPr>
          <p:nvPr>
            <p:ph type="sldNum" sz="quarter" idx="12"/>
          </p:nvPr>
        </p:nvSpPr>
        <p:spPr/>
        <p:txBody>
          <a:bodyPr/>
          <a:lstStyle/>
          <a:p>
            <a:pPr>
              <a:defRPr/>
            </a:pPr>
            <a:fld id="{1FE2F02A-B5DD-4922-AE20-A3EBC4026671}" type="slidenum">
              <a:rPr lang="es-ES" altLang="es-CO" smtClean="0"/>
              <a:pPr>
                <a:defRPr/>
              </a:pPr>
              <a:t>‹Nº›</a:t>
            </a:fld>
            <a:endParaRPr lang="es-ES" altLang="es-CO"/>
          </a:p>
        </p:txBody>
      </p:sp>
    </p:spTree>
    <p:extLst>
      <p:ext uri="{BB962C8B-B14F-4D97-AF65-F5344CB8AC3E}">
        <p14:creationId xmlns:p14="http://schemas.microsoft.com/office/powerpoint/2010/main" val="3491595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pic>
        <p:nvPicPr>
          <p:cNvPr id="6" name="Picture 5"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57201" y="609601"/>
            <a:ext cx="7772400" cy="1456267"/>
          </a:xfrm>
        </p:spPr>
        <p:txBody>
          <a:bodyPr>
            <a:normAutofit/>
          </a:bodyPr>
          <a:lstStyle>
            <a:lvl1pPr>
              <a:defRPr sz="3200"/>
            </a:lvl1p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pPr>
              <a:defRPr/>
            </a:pPr>
            <a:fld id="{857FC4B6-7AD8-4571-8EB4-98D27B60ACA9}" type="datetime1">
              <a:rPr lang="es-ES" smtClean="0"/>
              <a:pPr>
                <a:defRPr/>
              </a:pPr>
              <a:t>13/07/2018</a:t>
            </a:fld>
            <a:endParaRPr lang="es-ES"/>
          </a:p>
        </p:txBody>
      </p:sp>
      <p:sp>
        <p:nvSpPr>
          <p:cNvPr id="4" name="Footer Placeholder 3"/>
          <p:cNvSpPr>
            <a:spLocks noGrp="1"/>
          </p:cNvSpPr>
          <p:nvPr>
            <p:ph type="ftr" sz="quarter" idx="11"/>
          </p:nvPr>
        </p:nvSpPr>
        <p:spPr/>
        <p:txBody>
          <a:bodyPr/>
          <a:lstStyle/>
          <a:p>
            <a:pPr>
              <a:defRPr/>
            </a:pPr>
            <a:endParaRPr lang="es-ES"/>
          </a:p>
        </p:txBody>
      </p:sp>
      <p:sp>
        <p:nvSpPr>
          <p:cNvPr id="5" name="Slide Number Placeholder 4"/>
          <p:cNvSpPr>
            <a:spLocks noGrp="1"/>
          </p:cNvSpPr>
          <p:nvPr>
            <p:ph type="sldNum" sz="quarter" idx="12"/>
          </p:nvPr>
        </p:nvSpPr>
        <p:spPr/>
        <p:txBody>
          <a:bodyPr/>
          <a:lstStyle/>
          <a:p>
            <a:pPr>
              <a:defRPr/>
            </a:pPr>
            <a:fld id="{D1DAC8FD-8475-4504-BDD4-C9F4D7097379}" type="slidenum">
              <a:rPr lang="es-ES" altLang="es-CO" smtClean="0"/>
              <a:pPr>
                <a:defRPr/>
              </a:pPr>
              <a:t>‹Nº›</a:t>
            </a:fld>
            <a:endParaRPr lang="es-ES" altLang="es-CO"/>
          </a:p>
        </p:txBody>
      </p:sp>
    </p:spTree>
    <p:extLst>
      <p:ext uri="{BB962C8B-B14F-4D97-AF65-F5344CB8AC3E}">
        <p14:creationId xmlns:p14="http://schemas.microsoft.com/office/powerpoint/2010/main" val="1333905318"/>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Picture 4"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Date Placeholder 1"/>
          <p:cNvSpPr>
            <a:spLocks noGrp="1"/>
          </p:cNvSpPr>
          <p:nvPr>
            <p:ph type="dt" sz="half" idx="10"/>
          </p:nvPr>
        </p:nvSpPr>
        <p:spPr/>
        <p:txBody>
          <a:bodyPr/>
          <a:lstStyle/>
          <a:p>
            <a:pPr>
              <a:defRPr/>
            </a:pPr>
            <a:fld id="{AD26E2D2-45B8-4726-B96E-67D006B9AF3C}" type="datetime1">
              <a:rPr lang="es-ES" smtClean="0"/>
              <a:pPr>
                <a:defRPr/>
              </a:pPr>
              <a:t>13/07/2018</a:t>
            </a:fld>
            <a:endParaRPr lang="es-ES"/>
          </a:p>
        </p:txBody>
      </p:sp>
      <p:sp>
        <p:nvSpPr>
          <p:cNvPr id="3" name="Footer Placeholder 2"/>
          <p:cNvSpPr>
            <a:spLocks noGrp="1"/>
          </p:cNvSpPr>
          <p:nvPr>
            <p:ph type="ftr" sz="quarter" idx="11"/>
          </p:nvPr>
        </p:nvSpPr>
        <p:spPr/>
        <p:txBody>
          <a:bodyPr/>
          <a:lstStyle/>
          <a:p>
            <a:pPr>
              <a:defRPr/>
            </a:pPr>
            <a:endParaRPr lang="es-ES"/>
          </a:p>
        </p:txBody>
      </p:sp>
      <p:sp>
        <p:nvSpPr>
          <p:cNvPr id="4" name="Slide Number Placeholder 3"/>
          <p:cNvSpPr>
            <a:spLocks noGrp="1"/>
          </p:cNvSpPr>
          <p:nvPr>
            <p:ph type="sldNum" sz="quarter" idx="12"/>
          </p:nvPr>
        </p:nvSpPr>
        <p:spPr/>
        <p:txBody>
          <a:bodyPr/>
          <a:lstStyle/>
          <a:p>
            <a:pPr>
              <a:defRPr/>
            </a:pPr>
            <a:fld id="{D6CAFB82-FB3C-4FC9-BB02-AA3CEBE4A1DA}" type="slidenum">
              <a:rPr lang="es-ES" altLang="es-CO" smtClean="0"/>
              <a:pPr>
                <a:defRPr/>
              </a:pPr>
              <a:t>‹Nº›</a:t>
            </a:fld>
            <a:endParaRPr lang="es-ES" altLang="es-CO"/>
          </a:p>
        </p:txBody>
      </p:sp>
    </p:spTree>
    <p:extLst>
      <p:ext uri="{BB962C8B-B14F-4D97-AF65-F5344CB8AC3E}">
        <p14:creationId xmlns:p14="http://schemas.microsoft.com/office/powerpoint/2010/main" val="2047607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pic>
        <p:nvPicPr>
          <p:cNvPr id="12" name="Picture 11"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61718" y="1557868"/>
            <a:ext cx="2862910" cy="1439332"/>
          </a:xfrm>
        </p:spPr>
        <p:txBody>
          <a:bodyPr anchor="b">
            <a:normAutofit/>
          </a:bodyPr>
          <a:lstStyle>
            <a:lvl1pPr algn="l">
              <a:defRPr sz="2400" b="0"/>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3606144" y="609601"/>
            <a:ext cx="4627975" cy="5181600"/>
          </a:xfrm>
        </p:spPr>
        <p:txBody>
          <a:bodyPr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461718" y="2997200"/>
            <a:ext cx="2862910" cy="184573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a:defRPr/>
            </a:pPr>
            <a:fld id="{6D6FBBF2-22F3-432C-83BB-C11B01345E24}" type="datetime1">
              <a:rPr lang="es-ES" smtClean="0"/>
              <a:pPr>
                <a:defRPr/>
              </a:pPr>
              <a:t>13/07/2018</a:t>
            </a:fld>
            <a:endParaRPr lang="es-ES"/>
          </a:p>
        </p:txBody>
      </p:sp>
      <p:sp>
        <p:nvSpPr>
          <p:cNvPr id="6" name="Footer Placeholder 5"/>
          <p:cNvSpPr>
            <a:spLocks noGrp="1"/>
          </p:cNvSpPr>
          <p:nvPr>
            <p:ph type="ftr" sz="quarter" idx="11"/>
          </p:nvPr>
        </p:nvSpPr>
        <p:spPr/>
        <p:txBody>
          <a:bodyPr/>
          <a:lstStyle/>
          <a:p>
            <a:pPr>
              <a:defRPr/>
            </a:pPr>
            <a:endParaRPr lang="es-ES"/>
          </a:p>
        </p:txBody>
      </p:sp>
      <p:sp>
        <p:nvSpPr>
          <p:cNvPr id="7" name="Slide Number Placeholder 6"/>
          <p:cNvSpPr>
            <a:spLocks noGrp="1"/>
          </p:cNvSpPr>
          <p:nvPr>
            <p:ph type="sldNum" sz="quarter" idx="12"/>
          </p:nvPr>
        </p:nvSpPr>
        <p:spPr/>
        <p:txBody>
          <a:bodyPr/>
          <a:lstStyle/>
          <a:p>
            <a:pPr>
              <a:defRPr/>
            </a:pPr>
            <a:fld id="{A709DADA-275C-4E08-9C63-D54B7D6F713B}" type="slidenum">
              <a:rPr lang="es-ES" altLang="es-CO" smtClean="0"/>
              <a:pPr>
                <a:defRPr/>
              </a:pPr>
              <a:t>‹Nº›</a:t>
            </a:fld>
            <a:endParaRPr lang="es-ES" altLang="es-CO"/>
          </a:p>
        </p:txBody>
      </p:sp>
    </p:spTree>
    <p:extLst>
      <p:ext uri="{BB962C8B-B14F-4D97-AF65-F5344CB8AC3E}">
        <p14:creationId xmlns:p14="http://schemas.microsoft.com/office/powerpoint/2010/main" val="2286411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pic>
        <p:nvPicPr>
          <p:cNvPr id="11" name="Picture 10" descr="Celestia-R1---OverlayContentS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 y="0"/>
            <a:ext cx="9118600" cy="6858000"/>
          </a:xfrm>
          <a:prstGeom prst="rect">
            <a:avLst/>
          </a:prstGeom>
        </p:spPr>
      </p:pic>
      <p:sp>
        <p:nvSpPr>
          <p:cNvPr id="2" name="Title 1"/>
          <p:cNvSpPr>
            <a:spLocks noGrp="1"/>
          </p:cNvSpPr>
          <p:nvPr>
            <p:ph type="title"/>
          </p:nvPr>
        </p:nvSpPr>
        <p:spPr>
          <a:xfrm>
            <a:off x="462128" y="1735672"/>
            <a:ext cx="4097204" cy="1371600"/>
          </a:xfrm>
        </p:spPr>
        <p:txBody>
          <a:bodyPr anchor="b">
            <a:normAutofit/>
          </a:bodyPr>
          <a:lstStyle>
            <a:lvl1pPr algn="l">
              <a:defRPr sz="2400" b="0"/>
            </a:lvl1pPr>
          </a:lstStyle>
          <a:p>
            <a:r>
              <a:rPr lang="es-ES" smtClean="0"/>
              <a:t>Haga clic para modificar el estilo de título del patrón</a:t>
            </a:r>
            <a:endParaRPr lang="en-US" dirty="0"/>
          </a:p>
        </p:txBody>
      </p:sp>
      <p:sp>
        <p:nvSpPr>
          <p:cNvPr id="14" name="Picture Placeholder 2"/>
          <p:cNvSpPr>
            <a:spLocks noGrp="1" noChangeAspect="1"/>
          </p:cNvSpPr>
          <p:nvPr>
            <p:ph type="pic" idx="1"/>
          </p:nvPr>
        </p:nvSpPr>
        <p:spPr>
          <a:xfrm>
            <a:off x="5029200" y="914400"/>
            <a:ext cx="3200400"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vert="horz" lIns="91440" tIns="45720" rIns="91440" bIns="45720" rtlCol="0" anchor="t">
            <a:normAutofit/>
          </a:bodyPr>
          <a:lstStyle>
            <a:lvl1pPr>
              <a:defRPr lang="en-US" sz="1600" dirty="0"/>
            </a:lvl1pPr>
          </a:lstStyle>
          <a:p>
            <a:pPr marL="0" lvl="0" indent="0" algn="ctr">
              <a:buNone/>
            </a:pPr>
            <a:r>
              <a:rPr lang="es-ES" smtClean="0"/>
              <a:t>Haga clic en el icono para agregar una imagen</a:t>
            </a:r>
            <a:endParaRPr lang="en-US" dirty="0"/>
          </a:p>
        </p:txBody>
      </p:sp>
      <p:sp>
        <p:nvSpPr>
          <p:cNvPr id="4" name="Text Placeholder 3"/>
          <p:cNvSpPr>
            <a:spLocks noGrp="1"/>
          </p:cNvSpPr>
          <p:nvPr>
            <p:ph type="body" sz="half" idx="2"/>
          </p:nvPr>
        </p:nvSpPr>
        <p:spPr>
          <a:xfrm>
            <a:off x="462128" y="3107272"/>
            <a:ext cx="4097204"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pPr>
              <a:defRPr/>
            </a:pPr>
            <a:fld id="{DC08BBC5-5069-4A3C-A4C9-C813C4BEB598}" type="datetime1">
              <a:rPr lang="es-ES" smtClean="0"/>
              <a:pPr>
                <a:defRPr/>
              </a:pPr>
              <a:t>13/07/2018</a:t>
            </a:fld>
            <a:endParaRPr lang="es-ES"/>
          </a:p>
        </p:txBody>
      </p:sp>
      <p:sp>
        <p:nvSpPr>
          <p:cNvPr id="6" name="Footer Placeholder 5"/>
          <p:cNvSpPr>
            <a:spLocks noGrp="1"/>
          </p:cNvSpPr>
          <p:nvPr>
            <p:ph type="ftr" sz="quarter" idx="11"/>
          </p:nvPr>
        </p:nvSpPr>
        <p:spPr/>
        <p:txBody>
          <a:bodyPr/>
          <a:lstStyle/>
          <a:p>
            <a:pPr>
              <a:defRPr/>
            </a:pPr>
            <a:endParaRPr lang="es-ES"/>
          </a:p>
        </p:txBody>
      </p:sp>
      <p:sp>
        <p:nvSpPr>
          <p:cNvPr id="7" name="Slide Number Placeholder 6"/>
          <p:cNvSpPr>
            <a:spLocks noGrp="1"/>
          </p:cNvSpPr>
          <p:nvPr>
            <p:ph type="sldNum" sz="quarter" idx="12"/>
          </p:nvPr>
        </p:nvSpPr>
        <p:spPr/>
        <p:txBody>
          <a:bodyPr/>
          <a:lstStyle/>
          <a:p>
            <a:pPr>
              <a:defRPr/>
            </a:pPr>
            <a:fld id="{4B473984-C606-4A06-956A-498DF12CE13B}" type="slidenum">
              <a:rPr lang="es-ES" altLang="es-CO" smtClean="0"/>
              <a:pPr>
                <a:defRPr/>
              </a:pPr>
              <a:t>‹Nº›</a:t>
            </a:fld>
            <a:endParaRPr lang="es-ES" altLang="es-CO"/>
          </a:p>
        </p:txBody>
      </p:sp>
    </p:spTree>
    <p:extLst>
      <p:ext uri="{BB962C8B-B14F-4D97-AF65-F5344CB8AC3E}">
        <p14:creationId xmlns:p14="http://schemas.microsoft.com/office/powerpoint/2010/main" val="648049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609601"/>
            <a:ext cx="7772400" cy="1456267"/>
          </a:xfrm>
          <a:prstGeom prst="rect">
            <a:avLst/>
          </a:prstGeom>
          <a:effectLst/>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2142068"/>
            <a:ext cx="7772400" cy="3649133"/>
          </a:xfrm>
          <a:prstGeom prst="rect">
            <a:avLst/>
          </a:prstGeom>
        </p:spPr>
        <p:txBody>
          <a:bodyPr vert="horz" lIns="91440" tIns="45720" rIns="91440" bIns="45720" rtlCol="0" anchor="ctr">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523712" y="5870576"/>
            <a:ext cx="1212173"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a:defRPr/>
            </a:pPr>
            <a:fld id="{836059C5-74B3-4B0B-963D-2AC965A48A5F}" type="datetime1">
              <a:rPr lang="es-ES" smtClean="0"/>
              <a:pPr>
                <a:defRPr/>
              </a:pPr>
              <a:t>13/07/2018</a:t>
            </a:fld>
            <a:endParaRPr lang="es-ES"/>
          </a:p>
        </p:txBody>
      </p:sp>
      <p:sp>
        <p:nvSpPr>
          <p:cNvPr id="5" name="Footer Placeholder 4"/>
          <p:cNvSpPr>
            <a:spLocks noGrp="1"/>
          </p:cNvSpPr>
          <p:nvPr>
            <p:ph type="ftr" sz="quarter" idx="3"/>
          </p:nvPr>
        </p:nvSpPr>
        <p:spPr>
          <a:xfrm>
            <a:off x="457200" y="5870576"/>
            <a:ext cx="5990311"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a:defRPr/>
            </a:pPr>
            <a:endParaRPr lang="es-ES"/>
          </a:p>
        </p:txBody>
      </p:sp>
      <p:sp>
        <p:nvSpPr>
          <p:cNvPr id="6" name="Slide Number Placeholder 5"/>
          <p:cNvSpPr>
            <a:spLocks noGrp="1"/>
          </p:cNvSpPr>
          <p:nvPr>
            <p:ph type="sldNum" sz="quarter" idx="4"/>
          </p:nvPr>
        </p:nvSpPr>
        <p:spPr>
          <a:xfrm>
            <a:off x="7812085" y="5870576"/>
            <a:ext cx="417516"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a:defRPr/>
            </a:pPr>
            <a:fld id="{C6F9047A-F358-4AB0-A19C-3428E85E194C}" type="slidenum">
              <a:rPr lang="es-ES" altLang="es-CO" smtClean="0"/>
              <a:pPr>
                <a:defRPr/>
              </a:pPr>
              <a:t>‹Nº›</a:t>
            </a:fld>
            <a:endParaRPr lang="es-ES" altLang="es-CO"/>
          </a:p>
        </p:txBody>
      </p:sp>
    </p:spTree>
    <p:extLst>
      <p:ext uri="{BB962C8B-B14F-4D97-AF65-F5344CB8AC3E}">
        <p14:creationId xmlns:p14="http://schemas.microsoft.com/office/powerpoint/2010/main" val="2722837752"/>
      </p:ext>
    </p:extLst>
  </p:cSld>
  <p:clrMap bg1="dk1" tx1="lt1" bg2="dk2" tx2="lt2" accent1="accent1" accent2="accent2" accent3="accent3" accent4="accent4" accent5="accent5" accent6="accent6" hlink="hlink" folHlink="folHlink"/>
  <p:sldLayoutIdLst>
    <p:sldLayoutId id="2147484086" r:id="rId1"/>
    <p:sldLayoutId id="2147484087" r:id="rId2"/>
    <p:sldLayoutId id="2147484088" r:id="rId3"/>
    <p:sldLayoutId id="2147484089" r:id="rId4"/>
    <p:sldLayoutId id="2147484090" r:id="rId5"/>
    <p:sldLayoutId id="2147484091" r:id="rId6"/>
    <p:sldLayoutId id="2147484092" r:id="rId7"/>
    <p:sldLayoutId id="2147484093" r:id="rId8"/>
    <p:sldLayoutId id="2147484094" r:id="rId9"/>
    <p:sldLayoutId id="2147484095" r:id="rId10"/>
    <p:sldLayoutId id="2147484096" r:id="rId11"/>
    <p:sldLayoutId id="2147484097" r:id="rId12"/>
    <p:sldLayoutId id="2147484098" r:id="rId13"/>
    <p:sldLayoutId id="2147484099" r:id="rId14"/>
    <p:sldLayoutId id="2147484100" r:id="rId15"/>
    <p:sldLayoutId id="2147484101" r:id="rId16"/>
    <p:sldLayoutId id="2147484102" r:id="rId17"/>
  </p:sldLayoutIdLst>
  <p:hf hdr="0" ftr="0" dt="0"/>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xmlns="" id="{282C6949-D572-4F2D-9228-3B3C34D20F9B}"/>
              </a:ext>
            </a:extLst>
          </p:cNvPr>
          <p:cNvSpPr>
            <a:spLocks noGrp="1" noChangeArrowheads="1"/>
          </p:cNvSpPr>
          <p:nvPr>
            <p:ph type="ctrTitle"/>
          </p:nvPr>
        </p:nvSpPr>
        <p:spPr>
          <a:xfrm>
            <a:off x="3059113" y="3644900"/>
            <a:ext cx="5688012" cy="2420938"/>
          </a:xfrm>
        </p:spPr>
        <p:txBody>
          <a:bodyPr/>
          <a:lstStyle/>
          <a:p>
            <a:pPr algn="ctr"/>
            <a:r>
              <a:rPr lang="en-US" altLang="ko-KR" b="1"/>
              <a:t>“El Sacramento del </a:t>
            </a:r>
            <a:r>
              <a:rPr lang="es-CO" altLang="ko-KR" b="1"/>
              <a:t>Matrimonio</a:t>
            </a:r>
            <a:r>
              <a:rPr lang="en-US" altLang="ko-KR" b="1"/>
              <a:t>”</a:t>
            </a:r>
          </a:p>
        </p:txBody>
      </p:sp>
      <p:pic>
        <p:nvPicPr>
          <p:cNvPr id="20483" name="Picture 5" descr="Resultado de imagen para MATRIMONIO GIF">
            <a:extLst>
              <a:ext uri="{FF2B5EF4-FFF2-40B4-BE49-F238E27FC236}">
                <a16:creationId xmlns:a16="http://schemas.microsoft.com/office/drawing/2014/main" xmlns="" id="{66D98031-A40B-4DD5-97C9-7431EDE634D1}"/>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211638" y="692150"/>
            <a:ext cx="2581275" cy="364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2 Marcador de contenido">
            <a:extLst>
              <a:ext uri="{FF2B5EF4-FFF2-40B4-BE49-F238E27FC236}">
                <a16:creationId xmlns:a16="http://schemas.microsoft.com/office/drawing/2014/main" xmlns="" id="{EDE678FE-970D-490B-AB74-F01F1EFDFBC6}"/>
              </a:ext>
            </a:extLst>
          </p:cNvPr>
          <p:cNvSpPr>
            <a:spLocks noGrp="1"/>
          </p:cNvSpPr>
          <p:nvPr>
            <p:ph idx="1"/>
          </p:nvPr>
        </p:nvSpPr>
        <p:spPr>
          <a:xfrm>
            <a:off x="357188" y="4365625"/>
            <a:ext cx="8372475" cy="2376488"/>
          </a:xfrm>
        </p:spPr>
        <p:txBody>
          <a:bodyPr rtlCol="0">
            <a:normAutofit/>
          </a:bodyPr>
          <a:lstStyle/>
          <a:p>
            <a:pPr fontAlgn="auto">
              <a:spcBef>
                <a:spcPct val="0"/>
              </a:spcBef>
              <a:spcAft>
                <a:spcPts val="0"/>
              </a:spcAft>
              <a:buFont typeface="Wingdings 3" charset="2"/>
              <a:buChar char=""/>
              <a:defRPr/>
            </a:pPr>
            <a:endParaRPr lang="es-GT" dirty="0">
              <a:solidFill>
                <a:srgbClr val="00FFFF"/>
              </a:solidFill>
              <a:latin typeface="Arial" charset="0"/>
              <a:cs typeface="Arial" charset="0"/>
            </a:endParaRPr>
          </a:p>
          <a:p>
            <a:pPr fontAlgn="auto">
              <a:spcBef>
                <a:spcPct val="0"/>
              </a:spcBef>
              <a:spcAft>
                <a:spcPts val="0"/>
              </a:spcAft>
              <a:buFont typeface="Wingdings 2" panose="05020102010507070707" pitchFamily="18" charset="2"/>
              <a:buNone/>
              <a:defRPr/>
            </a:pPr>
            <a:endParaRPr lang="es-GT" dirty="0">
              <a:solidFill>
                <a:schemeClr val="bg2">
                  <a:lumMod val="90000"/>
                </a:schemeClr>
              </a:solidFill>
              <a:latin typeface="Arial" charset="0"/>
              <a:cs typeface="Arial" charset="0"/>
            </a:endParaRPr>
          </a:p>
          <a:p>
            <a:pPr fontAlgn="auto">
              <a:spcBef>
                <a:spcPct val="0"/>
              </a:spcBef>
              <a:spcAft>
                <a:spcPts val="0"/>
              </a:spcAft>
              <a:buFont typeface="Wingdings 3" charset="2"/>
              <a:buChar char=""/>
              <a:defRPr/>
            </a:pPr>
            <a:r>
              <a:rPr lang="es-GT" b="1" dirty="0">
                <a:solidFill>
                  <a:schemeClr val="tx1"/>
                </a:solidFill>
                <a:latin typeface="Arial" charset="0"/>
                <a:cs typeface="Arial" charset="0"/>
              </a:rPr>
              <a:t>La Iglesia consagra el matrimonio, lo santifica, lo completa mediante la consagración y lo pone bajo la bendición de Dios. </a:t>
            </a:r>
          </a:p>
          <a:p>
            <a:pPr fontAlgn="auto">
              <a:spcBef>
                <a:spcPct val="0"/>
              </a:spcBef>
              <a:spcAft>
                <a:spcPts val="0"/>
              </a:spcAft>
              <a:buFont typeface="Wingdings 3" charset="2"/>
              <a:buChar char=""/>
              <a:defRPr/>
            </a:pPr>
            <a:endParaRPr lang="es-GT" b="1" dirty="0">
              <a:solidFill>
                <a:schemeClr val="tx1"/>
              </a:solidFill>
              <a:latin typeface="Arial" charset="0"/>
              <a:cs typeface="Arial" charset="0"/>
            </a:endParaRPr>
          </a:p>
          <a:p>
            <a:pPr fontAlgn="auto">
              <a:spcBef>
                <a:spcPct val="0"/>
              </a:spcBef>
              <a:spcAft>
                <a:spcPts val="0"/>
              </a:spcAft>
              <a:buFont typeface="Wingdings 3" charset="2"/>
              <a:buChar char=""/>
              <a:defRPr/>
            </a:pPr>
            <a:r>
              <a:rPr lang="es-GT" b="1" dirty="0">
                <a:solidFill>
                  <a:schemeClr val="tx1"/>
                </a:solidFill>
                <a:latin typeface="Arial" charset="0"/>
                <a:cs typeface="Arial" charset="0"/>
              </a:rPr>
              <a:t>A través de ello comunica a los cónyuges la esperanza de que su unión matrimonial permanecerá inquebrantable e invulnerable.</a:t>
            </a:r>
            <a:endParaRPr lang="es-ES" b="1" dirty="0">
              <a:solidFill>
                <a:schemeClr val="tx1"/>
              </a:solidFill>
              <a:latin typeface="Arial" charset="0"/>
              <a:cs typeface="Arial" charset="0"/>
            </a:endParaRPr>
          </a:p>
          <a:p>
            <a:pPr fontAlgn="auto">
              <a:spcAft>
                <a:spcPts val="0"/>
              </a:spcAft>
              <a:buFont typeface="Wingdings 2" panose="05020102010507070707" pitchFamily="18" charset="2"/>
              <a:buNone/>
              <a:defRPr/>
            </a:pPr>
            <a:endParaRPr lang="es-ES" b="1" dirty="0">
              <a:solidFill>
                <a:schemeClr val="tx1"/>
              </a:solidFill>
            </a:endParaRPr>
          </a:p>
        </p:txBody>
      </p:sp>
      <p:sp>
        <p:nvSpPr>
          <p:cNvPr id="32771" name="Rectangle 5">
            <a:extLst>
              <a:ext uri="{FF2B5EF4-FFF2-40B4-BE49-F238E27FC236}">
                <a16:creationId xmlns:a16="http://schemas.microsoft.com/office/drawing/2014/main" xmlns="" id="{33DCE59B-80B2-490F-B50E-518B79B67DA8}"/>
              </a:ext>
            </a:extLst>
          </p:cNvPr>
          <p:cNvSpPr>
            <a:spLocks noChangeArrowheads="1"/>
          </p:cNvSpPr>
          <p:nvPr/>
        </p:nvSpPr>
        <p:spPr bwMode="auto">
          <a:xfrm>
            <a:off x="785813" y="484188"/>
            <a:ext cx="7572375" cy="401637"/>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a:spcBef>
                <a:spcPct val="0"/>
              </a:spcBef>
              <a:buClrTx/>
              <a:buFontTx/>
              <a:buNone/>
            </a:pPr>
            <a:r>
              <a:rPr lang="es-ES" altLang="es-CO" dirty="0">
                <a:solidFill>
                  <a:schemeClr val="bg2"/>
                </a:solidFill>
                <a:latin typeface="Arial" panose="020B0604020202020204" pitchFamily="34" charset="0"/>
                <a:cs typeface="Times New Roman" panose="02020603050405020304" pitchFamily="18" charset="0"/>
              </a:rPr>
              <a:t> </a:t>
            </a:r>
            <a:r>
              <a:rPr lang="es-ES" altLang="es-CO" sz="2000" b="1" dirty="0">
                <a:solidFill>
                  <a:schemeClr val="tx1"/>
                </a:solidFill>
                <a:latin typeface="Arial" panose="020B0604020202020204" pitchFamily="34" charset="0"/>
                <a:cs typeface="Times New Roman" panose="02020603050405020304" pitchFamily="18" charset="0"/>
              </a:rPr>
              <a:t>LAS GRACIAS DEL SACRAMENTO DEL MATRIMONIO</a:t>
            </a:r>
            <a:endParaRPr lang="es-ES" altLang="es-CO" sz="2000" dirty="0">
              <a:solidFill>
                <a:schemeClr val="tx1"/>
              </a:solidFill>
              <a:latin typeface="Arial" panose="020B0604020202020204" pitchFamily="34" charset="0"/>
            </a:endParaRPr>
          </a:p>
        </p:txBody>
      </p:sp>
      <p:pic>
        <p:nvPicPr>
          <p:cNvPr id="32772" name="Picture 11" descr="Resultado de imagen para matrimonio gif">
            <a:extLst>
              <a:ext uri="{FF2B5EF4-FFF2-40B4-BE49-F238E27FC236}">
                <a16:creationId xmlns:a16="http://schemas.microsoft.com/office/drawing/2014/main" xmlns="" id="{51EEBF59-C98A-47DD-B87B-B612B01229E0}"/>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162175" y="1689100"/>
            <a:ext cx="476250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1 Título">
            <a:extLst>
              <a:ext uri="{FF2B5EF4-FFF2-40B4-BE49-F238E27FC236}">
                <a16:creationId xmlns:a16="http://schemas.microsoft.com/office/drawing/2014/main" xmlns="" id="{6689C711-084A-4C18-9D07-B01EADCAAA00}"/>
              </a:ext>
            </a:extLst>
          </p:cNvPr>
          <p:cNvSpPr>
            <a:spLocks noGrp="1"/>
          </p:cNvSpPr>
          <p:nvPr>
            <p:ph type="title"/>
          </p:nvPr>
        </p:nvSpPr>
        <p:spPr/>
        <p:txBody>
          <a:bodyPr/>
          <a:lstStyle/>
          <a:p>
            <a:pPr algn="ctr"/>
            <a:r>
              <a:rPr lang="es-ES" altLang="es-CO" sz="2400" b="1">
                <a:solidFill>
                  <a:schemeClr val="tx1"/>
                </a:solidFill>
                <a:latin typeface="Arial" panose="020B0604020202020204" pitchFamily="34" charset="0"/>
                <a:ea typeface="Times New Roman" panose="02020603050405020304" pitchFamily="18" charset="0"/>
                <a:cs typeface="Arial" panose="020B0604020202020204" pitchFamily="34" charset="0"/>
              </a:rPr>
              <a:t>LAS GRACIAS DEL SACRAMENTO DEL MATRIMONIO</a:t>
            </a:r>
            <a:endParaRPr lang="es-ES_tradnl" altLang="es-CO" sz="2400">
              <a:solidFill>
                <a:schemeClr val="tx1"/>
              </a:solidFill>
              <a:ea typeface="Times New Roman" panose="02020603050405020304" pitchFamily="18" charset="0"/>
              <a:cs typeface="Arial" panose="020B0604020202020204" pitchFamily="34" charset="0"/>
            </a:endParaRPr>
          </a:p>
        </p:txBody>
      </p:sp>
      <p:sp>
        <p:nvSpPr>
          <p:cNvPr id="3" name="2 Marcador de contenido">
            <a:extLst>
              <a:ext uri="{FF2B5EF4-FFF2-40B4-BE49-F238E27FC236}">
                <a16:creationId xmlns:a16="http://schemas.microsoft.com/office/drawing/2014/main" xmlns="" id="{C0BB5C93-278C-4788-93B6-3EE5C9EA305A}"/>
              </a:ext>
            </a:extLst>
          </p:cNvPr>
          <p:cNvSpPr>
            <a:spLocks noGrp="1"/>
          </p:cNvSpPr>
          <p:nvPr>
            <p:ph sz="half" idx="1"/>
          </p:nvPr>
        </p:nvSpPr>
        <p:spPr>
          <a:xfrm>
            <a:off x="4214813" y="1557338"/>
            <a:ext cx="4678362" cy="4997450"/>
          </a:xfrm>
        </p:spPr>
        <p:txBody>
          <a:bodyPr rtlCol="0">
            <a:normAutofit fontScale="85000" lnSpcReduction="20000"/>
          </a:bodyPr>
          <a:lstStyle/>
          <a:p>
            <a:pPr algn="just" fontAlgn="auto">
              <a:spcAft>
                <a:spcPts val="0"/>
              </a:spcAft>
              <a:buFont typeface="Wingdings 3" charset="2"/>
              <a:buChar char=""/>
              <a:defRPr/>
            </a:pPr>
            <a:r>
              <a:rPr lang="es-GT" sz="2000" dirty="0">
                <a:solidFill>
                  <a:schemeClr val="tx1"/>
                </a:solidFill>
                <a:latin typeface="Arial" pitchFamily="34" charset="0"/>
                <a:cs typeface="Arial" pitchFamily="34" charset="0"/>
              </a:rPr>
              <a:t>La gracia de la Santificación, que nos hace capaces de creer en Dios, esperar en Él y amarlo. Es decir, nos da la capacidad de vivir las virtudes teologales (fe, esperanza, caridad), dentro del sacramento del matrimonio.  Como valor agregado está el testimonio, pues tienen el don de </a:t>
            </a:r>
            <a:r>
              <a:rPr lang="es-GT" sz="2000" i="1" dirty="0">
                <a:solidFill>
                  <a:schemeClr val="tx1"/>
                </a:solidFill>
                <a:latin typeface="Arial" pitchFamily="34" charset="0"/>
                <a:cs typeface="Arial" pitchFamily="34" charset="0"/>
              </a:rPr>
              <a:t> </a:t>
            </a:r>
            <a:r>
              <a:rPr lang="es-GT" sz="2000" dirty="0">
                <a:solidFill>
                  <a:schemeClr val="tx1"/>
                </a:solidFill>
                <a:latin typeface="Arial" pitchFamily="34" charset="0"/>
                <a:cs typeface="Arial" pitchFamily="34" charset="0"/>
              </a:rPr>
              <a:t>contagiar su amor.  La forma de amarse se transmite a los demás y nace el deseo de otros a imitarles o buscar la fuente que los hace ser como son. </a:t>
            </a:r>
          </a:p>
          <a:p>
            <a:pPr algn="just" fontAlgn="auto">
              <a:spcAft>
                <a:spcPts val="0"/>
              </a:spcAft>
              <a:buFont typeface="Wingdings 2" panose="05020102010507070707" pitchFamily="18" charset="2"/>
              <a:buNone/>
              <a:defRPr/>
            </a:pPr>
            <a:endParaRPr lang="es-ES" sz="2000" dirty="0">
              <a:solidFill>
                <a:schemeClr val="tx1"/>
              </a:solidFill>
              <a:latin typeface="Arial" pitchFamily="34" charset="0"/>
              <a:cs typeface="Arial" pitchFamily="34" charset="0"/>
            </a:endParaRPr>
          </a:p>
          <a:p>
            <a:pPr algn="just" fontAlgn="auto">
              <a:spcAft>
                <a:spcPts val="0"/>
              </a:spcAft>
              <a:buFont typeface="Wingdings 3" charset="2"/>
              <a:buChar char=""/>
              <a:defRPr/>
            </a:pPr>
            <a:r>
              <a:rPr lang="es-GT" sz="2000" dirty="0">
                <a:solidFill>
                  <a:schemeClr val="tx1"/>
                </a:solidFill>
                <a:latin typeface="Arial" pitchFamily="34" charset="0"/>
                <a:cs typeface="Arial" pitchFamily="34" charset="0"/>
              </a:rPr>
              <a:t>La gracia de la Elevación, consiste en el amor y el apoyo que debe existir en cada pareja para salir adelante en las dificultades y crisis. Esto significa que cada uno pondrá al cónyuge por encima de los acontecimientos.  El don de elevarse les ayuda a saber con seguridad que, los dos juntos, amándose, son capaces de superarlo todo, donde probablemente otros matrimonios se romperían.</a:t>
            </a:r>
            <a:endParaRPr lang="es-ES" sz="2000" dirty="0">
              <a:solidFill>
                <a:schemeClr val="tx1"/>
              </a:solidFill>
              <a:latin typeface="Arial" pitchFamily="34" charset="0"/>
              <a:cs typeface="Arial" pitchFamily="34" charset="0"/>
            </a:endParaRPr>
          </a:p>
          <a:p>
            <a:pPr fontAlgn="auto">
              <a:spcAft>
                <a:spcPts val="0"/>
              </a:spcAft>
              <a:buFont typeface="Wingdings 2" panose="05020102010507070707" pitchFamily="18" charset="2"/>
              <a:buNone/>
              <a:defRPr/>
            </a:pPr>
            <a:endParaRPr lang="es-ES_tradnl" dirty="0">
              <a:solidFill>
                <a:schemeClr val="tx1">
                  <a:lumMod val="75000"/>
                  <a:lumOff val="25000"/>
                </a:schemeClr>
              </a:solidFill>
            </a:endParaRPr>
          </a:p>
        </p:txBody>
      </p:sp>
      <p:pic>
        <p:nvPicPr>
          <p:cNvPr id="2" name="Imagen 1"/>
          <p:cNvPicPr>
            <a:picLocks noChangeAspect="1"/>
          </p:cNvPicPr>
          <p:nvPr/>
        </p:nvPicPr>
        <p:blipFill>
          <a:blip r:embed="rId2"/>
          <a:stretch>
            <a:fillRect/>
          </a:stretch>
        </p:blipFill>
        <p:spPr>
          <a:xfrm>
            <a:off x="645286" y="2624334"/>
            <a:ext cx="3579466" cy="2684599"/>
          </a:xfrm>
          <a:prstGeom prst="rect">
            <a:avLst/>
          </a:prstGeom>
        </p:spPr>
      </p:pic>
      <p:sp>
        <p:nvSpPr>
          <p:cNvPr id="4" name="Marcador de contenido 3"/>
          <p:cNvSpPr>
            <a:spLocks noGrp="1"/>
          </p:cNvSpPr>
          <p:nvPr>
            <p:ph sz="half" idx="2"/>
          </p:nvPr>
        </p:nvSpPr>
        <p:spPr/>
        <p:txBody>
          <a:bodyPr/>
          <a:lstStyle/>
          <a:p>
            <a:endParaRPr lang="es-CO"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1 Título">
            <a:extLst>
              <a:ext uri="{FF2B5EF4-FFF2-40B4-BE49-F238E27FC236}">
                <a16:creationId xmlns:a16="http://schemas.microsoft.com/office/drawing/2014/main" xmlns="" id="{1BEC3A67-18CA-4EB6-81D6-FAEBCF49DD48}"/>
              </a:ext>
            </a:extLst>
          </p:cNvPr>
          <p:cNvSpPr>
            <a:spLocks noGrp="1"/>
          </p:cNvSpPr>
          <p:nvPr>
            <p:ph type="title"/>
          </p:nvPr>
        </p:nvSpPr>
        <p:spPr>
          <a:xfrm>
            <a:off x="1258888" y="500063"/>
            <a:ext cx="7427912" cy="571500"/>
          </a:xfrm>
        </p:spPr>
        <p:txBody>
          <a:bodyPr rtlCol="0">
            <a:normAutofit fontScale="90000"/>
          </a:bodyPr>
          <a:lstStyle/>
          <a:p>
            <a:pPr fontAlgn="auto">
              <a:spcAft>
                <a:spcPts val="0"/>
              </a:spcAft>
              <a:defRPr/>
            </a:pPr>
            <a:r>
              <a:rPr lang="es-ES" altLang="es-CO" sz="2400" b="1" dirty="0">
                <a:solidFill>
                  <a:schemeClr val="tx1"/>
                </a:solidFill>
                <a:latin typeface="Arial" panose="020B0604020202020204" pitchFamily="34" charset="0"/>
                <a:ea typeface="Times New Roman" panose="02020603050405020304" pitchFamily="18" charset="0"/>
                <a:cs typeface="Arial" panose="020B0604020202020204" pitchFamily="34" charset="0"/>
              </a:rPr>
              <a:t>LAS GRACIAS DEL SACRAMENTO DEL MATRIMONIO</a:t>
            </a:r>
            <a:endParaRPr lang="es-ES_tradnl" altLang="es-CO" sz="2400" b="1" dirty="0">
              <a:solidFill>
                <a:schemeClr val="tx1"/>
              </a:solidFill>
              <a:ea typeface="Times New Roman" panose="02020603050405020304" pitchFamily="18" charset="0"/>
              <a:cs typeface="Arial" panose="020B0604020202020204" pitchFamily="34" charset="0"/>
            </a:endParaRPr>
          </a:p>
        </p:txBody>
      </p:sp>
      <p:sp>
        <p:nvSpPr>
          <p:cNvPr id="34819" name="2 Marcador de contenido">
            <a:extLst>
              <a:ext uri="{FF2B5EF4-FFF2-40B4-BE49-F238E27FC236}">
                <a16:creationId xmlns:a16="http://schemas.microsoft.com/office/drawing/2014/main" xmlns="" id="{ED8BF13B-6872-457D-9FEE-A7D9ED346DC8}"/>
              </a:ext>
            </a:extLst>
          </p:cNvPr>
          <p:cNvSpPr>
            <a:spLocks noGrp="1"/>
          </p:cNvSpPr>
          <p:nvPr>
            <p:ph idx="1"/>
          </p:nvPr>
        </p:nvSpPr>
        <p:spPr>
          <a:xfrm>
            <a:off x="457200" y="1928813"/>
            <a:ext cx="8229600" cy="4395787"/>
          </a:xfrm>
        </p:spPr>
        <p:txBody>
          <a:bodyPr/>
          <a:lstStyle/>
          <a:p>
            <a:pPr algn="just"/>
            <a:r>
              <a:rPr lang="es-GT" altLang="ko-KR" sz="2000" b="1" dirty="0">
                <a:solidFill>
                  <a:schemeClr val="tx1"/>
                </a:solidFill>
                <a:latin typeface="Arial" panose="020B0604020202020204" pitchFamily="34" charset="0"/>
                <a:cs typeface="Arial" panose="020B0604020202020204" pitchFamily="34" charset="0"/>
              </a:rPr>
              <a:t>La gracia de la Fecundidad, en la cual la pareja tiene el don de dar vida especialmente como padres.  Pero no consiste sólo en la capacidad de procrear una familia sino también de dar frutos en los distintos ambientes en que se desarrolla cada cónyuge, pues su propio amor es dador de vida a aquellos que los rodean.</a:t>
            </a:r>
          </a:p>
          <a:p>
            <a:pPr algn="just">
              <a:buFont typeface="Wingdings 2" panose="05020102010507070707" pitchFamily="18" charset="2"/>
              <a:buNone/>
            </a:pPr>
            <a:endParaRPr lang="es-ES" altLang="ko-KR" sz="2000" b="1" dirty="0">
              <a:solidFill>
                <a:schemeClr val="tx1"/>
              </a:solidFill>
              <a:latin typeface="Arial" panose="020B0604020202020204" pitchFamily="34" charset="0"/>
              <a:cs typeface="Arial" panose="020B0604020202020204" pitchFamily="34" charset="0"/>
            </a:endParaRPr>
          </a:p>
          <a:p>
            <a:pPr algn="just"/>
            <a:r>
              <a:rPr lang="es-GT" altLang="ko-KR" sz="2000" b="1" dirty="0">
                <a:solidFill>
                  <a:schemeClr val="tx1"/>
                </a:solidFill>
                <a:latin typeface="Arial" panose="020B0604020202020204" pitchFamily="34" charset="0"/>
                <a:cs typeface="Arial" panose="020B0604020202020204" pitchFamily="34" charset="0"/>
              </a:rPr>
              <a:t>La gracia de la Sanación, que es sin duda la gracia más importante, pues  consiste fundamentalmente en el perdón que sana heridas, entendiendo que sanar no es encontrar quién tiene la razón y quien no, sino en reconocer los errores propios y buscar la reparación a través del </a:t>
            </a:r>
            <a:r>
              <a:rPr lang="es-GT" altLang="ko-KR" sz="2000" b="1" i="1" dirty="0">
                <a:solidFill>
                  <a:schemeClr val="tx1"/>
                </a:solidFill>
                <a:latin typeface="Arial" panose="020B0604020202020204" pitchFamily="34" charset="0"/>
                <a:cs typeface="Arial" panose="020B0604020202020204" pitchFamily="34" charset="0"/>
              </a:rPr>
              <a:t>discúlpame </a:t>
            </a:r>
            <a:r>
              <a:rPr lang="es-GT" altLang="ko-KR" sz="2000" b="1" dirty="0">
                <a:solidFill>
                  <a:schemeClr val="tx1"/>
                </a:solidFill>
                <a:latin typeface="Arial" panose="020B0604020202020204" pitchFamily="34" charset="0"/>
                <a:cs typeface="Arial" panose="020B0604020202020204" pitchFamily="34" charset="0"/>
              </a:rPr>
              <a:t>y el </a:t>
            </a:r>
            <a:r>
              <a:rPr lang="es-GT" altLang="ko-KR" sz="2000" b="1" i="1" dirty="0">
                <a:solidFill>
                  <a:schemeClr val="tx1"/>
                </a:solidFill>
                <a:latin typeface="Arial" panose="020B0604020202020204" pitchFamily="34" charset="0"/>
                <a:cs typeface="Arial" panose="020B0604020202020204" pitchFamily="34" charset="0"/>
              </a:rPr>
              <a:t>perdóname.</a:t>
            </a:r>
            <a:endParaRPr lang="es-ES" altLang="ko-KR" sz="2000" b="1" dirty="0">
              <a:solidFill>
                <a:schemeClr val="tx1"/>
              </a:solidFill>
              <a:latin typeface="Arial" panose="020B0604020202020204" pitchFamily="34" charset="0"/>
              <a:cs typeface="Arial" panose="020B0604020202020204" pitchFamily="34" charset="0"/>
            </a:endParaRPr>
          </a:p>
          <a:p>
            <a:endParaRPr lang="es-ES_tradnl" altLang="ko-K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2 Marcador de contenido">
            <a:extLst>
              <a:ext uri="{FF2B5EF4-FFF2-40B4-BE49-F238E27FC236}">
                <a16:creationId xmlns:a16="http://schemas.microsoft.com/office/drawing/2014/main" xmlns="" id="{89FA2AC7-74AC-4650-806F-3635A2FEC530}"/>
              </a:ext>
            </a:extLst>
          </p:cNvPr>
          <p:cNvSpPr>
            <a:spLocks noGrp="1"/>
          </p:cNvSpPr>
          <p:nvPr>
            <p:ph idx="1"/>
          </p:nvPr>
        </p:nvSpPr>
        <p:spPr>
          <a:xfrm>
            <a:off x="428625" y="4868863"/>
            <a:ext cx="8358188" cy="1296987"/>
          </a:xfrm>
        </p:spPr>
        <p:txBody>
          <a:bodyPr/>
          <a:lstStyle/>
          <a:p>
            <a:pPr algn="ctr">
              <a:buFont typeface="Wingdings 2" panose="05020102010507070707" pitchFamily="18" charset="2"/>
              <a:buNone/>
            </a:pPr>
            <a:r>
              <a:rPr lang="es-GT" altLang="ko-KR" sz="2000" b="1" dirty="0">
                <a:solidFill>
                  <a:schemeClr val="tx1"/>
                </a:solidFill>
                <a:latin typeface="Arial" panose="020B0604020202020204" pitchFamily="34" charset="0"/>
                <a:cs typeface="Arial" panose="020B0604020202020204" pitchFamily="34" charset="0"/>
              </a:rPr>
              <a:t>Marido y mujer gozan de la misma dignidad, con derechos y obligaciones derivados de su origen y del mismo amor que se tienen</a:t>
            </a:r>
            <a:endParaRPr lang="es-ES" altLang="ko-KR" sz="2000" b="1" dirty="0">
              <a:solidFill>
                <a:schemeClr val="tx1"/>
              </a:solidFill>
              <a:latin typeface="Arial" panose="020B0604020202020204" pitchFamily="34" charset="0"/>
              <a:cs typeface="Arial" panose="020B0604020202020204" pitchFamily="34" charset="0"/>
            </a:endParaRPr>
          </a:p>
          <a:p>
            <a:pPr>
              <a:buFont typeface="Wingdings 2" panose="05020102010507070707" pitchFamily="18" charset="2"/>
              <a:buNone/>
            </a:pPr>
            <a:endParaRPr lang="es-ES" altLang="ko-KR" dirty="0"/>
          </a:p>
        </p:txBody>
      </p:sp>
      <p:pic>
        <p:nvPicPr>
          <p:cNvPr id="3" name="Imagen 2"/>
          <p:cNvPicPr>
            <a:picLocks noChangeAspect="1"/>
          </p:cNvPicPr>
          <p:nvPr/>
        </p:nvPicPr>
        <p:blipFill>
          <a:blip r:embed="rId2"/>
          <a:stretch>
            <a:fillRect/>
          </a:stretch>
        </p:blipFill>
        <p:spPr>
          <a:xfrm>
            <a:off x="1745070" y="1484784"/>
            <a:ext cx="5725298" cy="288032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2 Marcador de contenido">
            <a:extLst>
              <a:ext uri="{FF2B5EF4-FFF2-40B4-BE49-F238E27FC236}">
                <a16:creationId xmlns:a16="http://schemas.microsoft.com/office/drawing/2014/main" xmlns="" id="{8D2A0D6F-DC5C-4E62-86CA-57F430A059E2}"/>
              </a:ext>
            </a:extLst>
          </p:cNvPr>
          <p:cNvSpPr>
            <a:spLocks noGrp="1"/>
          </p:cNvSpPr>
          <p:nvPr>
            <p:ph idx="1"/>
          </p:nvPr>
        </p:nvSpPr>
        <p:spPr>
          <a:xfrm>
            <a:off x="500063" y="1484313"/>
            <a:ext cx="8215312" cy="4802187"/>
          </a:xfrm>
          <a:ln>
            <a:solidFill>
              <a:schemeClr val="accent1"/>
            </a:solidFill>
            <a:miter lim="800000"/>
            <a:headEnd/>
            <a:tailEnd/>
          </a:ln>
        </p:spPr>
        <p:txBody>
          <a:bodyPr/>
          <a:lstStyle/>
          <a:p>
            <a:pPr marL="0" indent="0" algn="just">
              <a:spcBef>
                <a:spcPct val="0"/>
              </a:spcBef>
              <a:buClrTx/>
              <a:buFontTx/>
              <a:buNone/>
            </a:pPr>
            <a:r>
              <a:rPr lang="es-ES" altLang="ko-KR" sz="2000" b="1" dirty="0">
                <a:solidFill>
                  <a:schemeClr val="tx1"/>
                </a:solidFill>
                <a:latin typeface="Arial" panose="020B0604020202020204" pitchFamily="34" charset="0"/>
                <a:ea typeface="Times New Roman" panose="02020603050405020304" pitchFamily="18" charset="0"/>
                <a:cs typeface="Arial" panose="020B0604020202020204" pitchFamily="34" charset="0"/>
              </a:rPr>
              <a:t>Esperan del otro amor absoluto, comprensión total y fidelidad suma, y le cargan con esa exigencia. </a:t>
            </a:r>
          </a:p>
          <a:p>
            <a:pPr marL="0" indent="0" algn="just">
              <a:spcBef>
                <a:spcPct val="0"/>
              </a:spcBef>
              <a:buClrTx/>
              <a:buFontTx/>
              <a:buNone/>
            </a:pPr>
            <a:endParaRPr lang="es-ES" altLang="ko-KR" sz="2000" b="1"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0" indent="0" algn="just">
              <a:spcBef>
                <a:spcPct val="0"/>
              </a:spcBef>
              <a:buClrTx/>
              <a:buFontTx/>
              <a:buNone/>
            </a:pPr>
            <a:r>
              <a:rPr lang="es-ES" altLang="ko-KR" sz="2000" b="1" dirty="0">
                <a:solidFill>
                  <a:schemeClr val="tx1"/>
                </a:solidFill>
                <a:latin typeface="Arial" panose="020B0604020202020204" pitchFamily="34" charset="0"/>
                <a:ea typeface="Times New Roman" panose="02020603050405020304" pitchFamily="18" charset="0"/>
                <a:cs typeface="Arial" panose="020B0604020202020204" pitchFamily="34" charset="0"/>
              </a:rPr>
              <a:t>Pero lo absoluto sólo lo puede regalar Dios. Si espero algo absoluto de una persona sufriré un desengaño continuo, pues constataré que su amor está siempre limitado por sus cambios de humor, sus proyecciones o su propia historia vital vulnerada. </a:t>
            </a:r>
          </a:p>
          <a:p>
            <a:pPr marL="0" indent="0" algn="just">
              <a:spcBef>
                <a:spcPct val="0"/>
              </a:spcBef>
              <a:buClrTx/>
              <a:buFontTx/>
              <a:buNone/>
            </a:pPr>
            <a:endParaRPr lang="es-ES" altLang="ko-KR" sz="2000" b="1"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0" indent="0" algn="just">
              <a:spcBef>
                <a:spcPct val="0"/>
              </a:spcBef>
              <a:buClrTx/>
              <a:buFontTx/>
              <a:buNone/>
            </a:pPr>
            <a:r>
              <a:rPr lang="es-ES" altLang="ko-KR" sz="2000" b="1" dirty="0">
                <a:solidFill>
                  <a:schemeClr val="tx1"/>
                </a:solidFill>
                <a:latin typeface="Arial" panose="020B0604020202020204" pitchFamily="34" charset="0"/>
                <a:ea typeface="Times New Roman" panose="02020603050405020304" pitchFamily="18" charset="0"/>
                <a:cs typeface="Arial" panose="020B0604020202020204" pitchFamily="34" charset="0"/>
              </a:rPr>
              <a:t>Para mí nunca es suficiente lo que el otro me da. </a:t>
            </a:r>
          </a:p>
          <a:p>
            <a:pPr marL="0" indent="0" algn="just">
              <a:spcBef>
                <a:spcPct val="0"/>
              </a:spcBef>
              <a:buClrTx/>
              <a:buFontTx/>
              <a:buNone/>
            </a:pPr>
            <a:endParaRPr lang="es-ES" altLang="ko-KR" sz="2400" b="1"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2 Marcador de contenido">
            <a:extLst>
              <a:ext uri="{FF2B5EF4-FFF2-40B4-BE49-F238E27FC236}">
                <a16:creationId xmlns:a16="http://schemas.microsoft.com/office/drawing/2014/main" xmlns="" id="{25523161-A9E2-450F-9C9C-4892D1EF2130}"/>
              </a:ext>
            </a:extLst>
          </p:cNvPr>
          <p:cNvSpPr>
            <a:spLocks noGrp="1"/>
          </p:cNvSpPr>
          <p:nvPr>
            <p:ph idx="1"/>
          </p:nvPr>
        </p:nvSpPr>
        <p:spPr>
          <a:xfrm>
            <a:off x="571500" y="1152525"/>
            <a:ext cx="8001000" cy="5205413"/>
          </a:xfrm>
        </p:spPr>
        <p:txBody>
          <a:bodyPr/>
          <a:lstStyle/>
          <a:p>
            <a:pPr marL="0" indent="0" algn="just">
              <a:lnSpc>
                <a:spcPct val="150000"/>
              </a:lnSpc>
              <a:spcBef>
                <a:spcPct val="0"/>
              </a:spcBef>
              <a:buClrTx/>
              <a:buFontTx/>
              <a:buNone/>
            </a:pPr>
            <a:endParaRPr lang="es-ES" altLang="ko-KR" sz="1000">
              <a:solidFill>
                <a:srgbClr val="00FFFF"/>
              </a:solidFill>
              <a:latin typeface="Arial" panose="020B0604020202020204" pitchFamily="34" charset="0"/>
              <a:ea typeface="Times New Roman" panose="02020603050405020304" pitchFamily="18" charset="0"/>
              <a:cs typeface="Arial" panose="020B0604020202020204" pitchFamily="34" charset="0"/>
            </a:endParaRPr>
          </a:p>
          <a:p>
            <a:pPr marL="0" indent="0" algn="just">
              <a:spcBef>
                <a:spcPct val="0"/>
              </a:spcBef>
              <a:buClrTx/>
              <a:buFontTx/>
              <a:buNone/>
            </a:pPr>
            <a:r>
              <a:rPr lang="es-ES" altLang="ko-KR" sz="2000" b="1">
                <a:solidFill>
                  <a:schemeClr val="tx1"/>
                </a:solidFill>
                <a:latin typeface="Arial" panose="020B0604020202020204" pitchFamily="34" charset="0"/>
                <a:ea typeface="Times New Roman" panose="02020603050405020304" pitchFamily="18" charset="0"/>
                <a:cs typeface="Arial" panose="020B0604020202020204" pitchFamily="34" charset="0"/>
              </a:rPr>
              <a:t>Pero si entiendo su amor como SIGNO DEL AMOR DE DIOS, entonces puedo gozarlo, puedo alegrarme en él. </a:t>
            </a:r>
          </a:p>
          <a:p>
            <a:pPr marL="0" indent="0" algn="just">
              <a:spcBef>
                <a:spcPct val="0"/>
              </a:spcBef>
              <a:buClrTx/>
              <a:buFontTx/>
              <a:buNone/>
            </a:pPr>
            <a:endParaRPr lang="es-ES" altLang="ko-KR" sz="2000" b="1">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0" indent="0" algn="just">
              <a:spcBef>
                <a:spcPct val="0"/>
              </a:spcBef>
              <a:buClrTx/>
              <a:buFontTx/>
              <a:buNone/>
            </a:pPr>
            <a:r>
              <a:rPr lang="es-ES" altLang="ko-KR" sz="2000" b="1">
                <a:solidFill>
                  <a:schemeClr val="tx1"/>
                </a:solidFill>
                <a:latin typeface="Arial" panose="020B0604020202020204" pitchFamily="34" charset="0"/>
                <a:ea typeface="Times New Roman" panose="02020603050405020304" pitchFamily="18" charset="0"/>
                <a:cs typeface="Arial" panose="020B0604020202020204" pitchFamily="34" charset="0"/>
              </a:rPr>
              <a:t>Sé que este amor también es quebradizo, que el otro, en el instante siguiente, tal vez está más determinado por su lesión que por el sentimiento de amor por mí. </a:t>
            </a:r>
          </a:p>
          <a:p>
            <a:pPr marL="0" indent="0" algn="just">
              <a:spcBef>
                <a:spcPct val="0"/>
              </a:spcBef>
              <a:buClrTx/>
              <a:buFontTx/>
              <a:buNone/>
            </a:pPr>
            <a:endParaRPr lang="es-ES" altLang="ko-KR" sz="2000" b="1">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0" indent="0" algn="just">
              <a:spcBef>
                <a:spcPct val="0"/>
              </a:spcBef>
              <a:buClrTx/>
              <a:buFontTx/>
              <a:buNone/>
            </a:pPr>
            <a:r>
              <a:rPr lang="es-ES" altLang="ko-KR" sz="2000" b="1">
                <a:solidFill>
                  <a:schemeClr val="tx1"/>
                </a:solidFill>
                <a:latin typeface="Arial" panose="020B0604020202020204" pitchFamily="34" charset="0"/>
                <a:ea typeface="Times New Roman" panose="02020603050405020304" pitchFamily="18" charset="0"/>
                <a:cs typeface="Arial" panose="020B0604020202020204" pitchFamily="34" charset="0"/>
              </a:rPr>
              <a:t>Sé que yo no puedo retener ese amor, que no siempre puedo obtener más de él, pero me es dado gozarlo.</a:t>
            </a:r>
          </a:p>
          <a:p>
            <a:pPr marL="0" indent="0" algn="just">
              <a:spcBef>
                <a:spcPct val="0"/>
              </a:spcBef>
              <a:buClrTx/>
              <a:buFontTx/>
              <a:buNone/>
            </a:pPr>
            <a:endParaRPr lang="es-ES" altLang="ko-KR" sz="2000" b="1">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0" indent="0" algn="just">
              <a:spcBef>
                <a:spcPct val="0"/>
              </a:spcBef>
              <a:buClrTx/>
              <a:buFont typeface="Wingdings 2" panose="05020102010507070707" pitchFamily="18" charset="2"/>
              <a:buNone/>
            </a:pPr>
            <a:r>
              <a:rPr lang="es-ES" altLang="ko-KR" sz="2000" b="1">
                <a:solidFill>
                  <a:schemeClr val="tx1"/>
                </a:solidFill>
                <a:latin typeface="Arial" panose="020B0604020202020204" pitchFamily="34" charset="0"/>
                <a:ea typeface="Times New Roman" panose="02020603050405020304" pitchFamily="18" charset="0"/>
                <a:cs typeface="Arial" panose="020B0604020202020204" pitchFamily="34" charset="0"/>
              </a:rPr>
              <a:t>En él atisbo algo del amor absoluto de Dios que nunca se acaba, que es inagotable. </a:t>
            </a:r>
          </a:p>
          <a:p>
            <a:pPr marL="0" indent="0" algn="just">
              <a:spcBef>
                <a:spcPct val="0"/>
              </a:spcBef>
              <a:buClrTx/>
              <a:buFontTx/>
              <a:buNone/>
            </a:pPr>
            <a:endParaRPr lang="es-ES" altLang="ko-KR" sz="2000" b="1">
              <a:solidFill>
                <a:schemeClr val="tx1"/>
              </a:solidFill>
              <a:latin typeface="Arial" panose="020B0604020202020204" pitchFamily="34" charset="0"/>
              <a:ea typeface="Times New Roman" panose="02020603050405020304" pitchFamily="18"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2 Marcador de contenido">
            <a:extLst>
              <a:ext uri="{FF2B5EF4-FFF2-40B4-BE49-F238E27FC236}">
                <a16:creationId xmlns:a16="http://schemas.microsoft.com/office/drawing/2014/main" xmlns="" id="{51E82181-AC10-46BE-BA44-13547A27966C}"/>
              </a:ext>
            </a:extLst>
          </p:cNvPr>
          <p:cNvSpPr>
            <a:spLocks noGrp="1"/>
          </p:cNvSpPr>
          <p:nvPr>
            <p:ph sz="half" idx="1"/>
          </p:nvPr>
        </p:nvSpPr>
        <p:spPr>
          <a:xfrm>
            <a:off x="4932363" y="1019175"/>
            <a:ext cx="3960812" cy="5649913"/>
          </a:xfrm>
          <a:ln>
            <a:solidFill>
              <a:schemeClr val="accent1"/>
            </a:solidFill>
          </a:ln>
        </p:spPr>
        <p:txBody>
          <a:bodyPr rtlCol="0">
            <a:normAutofit lnSpcReduction="10000"/>
          </a:bodyPr>
          <a:lstStyle/>
          <a:p>
            <a:pPr marL="0" indent="0" algn="just" fontAlgn="auto">
              <a:spcBef>
                <a:spcPct val="0"/>
              </a:spcBef>
              <a:spcAft>
                <a:spcPts val="0"/>
              </a:spcAft>
              <a:buClrTx/>
              <a:buFont typeface="Wingdings 2" panose="05020102010507070707" pitchFamily="18" charset="2"/>
              <a:buNone/>
              <a:defRPr/>
            </a:pPr>
            <a:endParaRPr lang="es-ES" sz="2000" dirty="0">
              <a:solidFill>
                <a:srgbClr val="00FFFF"/>
              </a:solidFill>
              <a:latin typeface="Arial" charset="0"/>
              <a:ea typeface="Times New Roman" pitchFamily="18" charset="0"/>
              <a:cs typeface="Arial" charset="0"/>
            </a:endParaRPr>
          </a:p>
          <a:p>
            <a:pPr marL="0" indent="0" algn="just" fontAlgn="auto">
              <a:spcBef>
                <a:spcPct val="0"/>
              </a:spcBef>
              <a:spcAft>
                <a:spcPts val="0"/>
              </a:spcAft>
              <a:buClrTx/>
              <a:buFont typeface="Wingdings 2" panose="05020102010507070707" pitchFamily="18" charset="2"/>
              <a:buNone/>
              <a:defRPr/>
            </a:pPr>
            <a:r>
              <a:rPr lang="es-ES" sz="2000" b="1" dirty="0">
                <a:solidFill>
                  <a:schemeClr val="tx1"/>
                </a:solidFill>
                <a:latin typeface="Arial" charset="0"/>
                <a:ea typeface="Times New Roman" pitchFamily="18" charset="0"/>
                <a:cs typeface="Arial" charset="0"/>
              </a:rPr>
              <a:t>Cuando el amor matrimonial está abierto al amor de Dios, entonces no peligra con los reproches recíprocos de que el otro ama demasiado poco. </a:t>
            </a:r>
          </a:p>
          <a:p>
            <a:pPr marL="0" indent="0" algn="just" fontAlgn="auto">
              <a:spcBef>
                <a:spcPct val="0"/>
              </a:spcBef>
              <a:spcAft>
                <a:spcPts val="0"/>
              </a:spcAft>
              <a:buClrTx/>
              <a:buFont typeface="Wingdings 2" panose="05020102010507070707" pitchFamily="18" charset="2"/>
              <a:buNone/>
              <a:defRPr/>
            </a:pPr>
            <a:endParaRPr lang="es-ES" sz="2000" b="1" dirty="0">
              <a:solidFill>
                <a:schemeClr val="tx1"/>
              </a:solidFill>
              <a:latin typeface="Arial" charset="0"/>
              <a:ea typeface="Times New Roman" pitchFamily="18" charset="0"/>
              <a:cs typeface="Arial" charset="0"/>
            </a:endParaRPr>
          </a:p>
          <a:p>
            <a:pPr marL="0" indent="0" algn="just" fontAlgn="auto">
              <a:spcBef>
                <a:spcPct val="0"/>
              </a:spcBef>
              <a:spcAft>
                <a:spcPts val="0"/>
              </a:spcAft>
              <a:buClrTx/>
              <a:buFont typeface="Wingdings 2" panose="05020102010507070707" pitchFamily="18" charset="2"/>
              <a:buNone/>
              <a:defRPr/>
            </a:pPr>
            <a:r>
              <a:rPr lang="es-ES" sz="2000" b="1" dirty="0">
                <a:solidFill>
                  <a:schemeClr val="tx1"/>
                </a:solidFill>
                <a:latin typeface="Arial" charset="0"/>
                <a:ea typeface="Times New Roman" pitchFamily="18" charset="0"/>
                <a:cs typeface="Arial" charset="0"/>
              </a:rPr>
              <a:t>Los cónyuges pueden alegrarse en el amor del otro. Se agarran con fuerza, pero no a ese amor matrimonial exclusivamente sino a la certeza que el amor mutuo los remite a Dios.</a:t>
            </a:r>
          </a:p>
          <a:p>
            <a:pPr marL="0" indent="0" algn="just" fontAlgn="auto">
              <a:spcBef>
                <a:spcPct val="0"/>
              </a:spcBef>
              <a:spcAft>
                <a:spcPts val="0"/>
              </a:spcAft>
              <a:buClrTx/>
              <a:buFont typeface="Wingdings 2" panose="05020102010507070707" pitchFamily="18" charset="2"/>
              <a:buNone/>
              <a:defRPr/>
            </a:pPr>
            <a:endParaRPr lang="es-ES" sz="2000" b="1" dirty="0">
              <a:solidFill>
                <a:schemeClr val="tx1"/>
              </a:solidFill>
              <a:latin typeface="Arial" charset="0"/>
              <a:ea typeface="Times New Roman" pitchFamily="18" charset="0"/>
              <a:cs typeface="Arial" charset="0"/>
            </a:endParaRPr>
          </a:p>
          <a:p>
            <a:pPr marL="0" indent="0" fontAlgn="auto">
              <a:spcBef>
                <a:spcPct val="0"/>
              </a:spcBef>
              <a:spcAft>
                <a:spcPts val="0"/>
              </a:spcAft>
              <a:buClrTx/>
              <a:buFont typeface="Wingdings 2" panose="05020102010507070707" pitchFamily="18" charset="2"/>
              <a:buNone/>
              <a:defRPr/>
            </a:pPr>
            <a:r>
              <a:rPr lang="es-ES" sz="2000" b="1" dirty="0">
                <a:solidFill>
                  <a:schemeClr val="tx1"/>
                </a:solidFill>
                <a:latin typeface="Arial" charset="0"/>
                <a:ea typeface="Times New Roman" pitchFamily="18" charset="0"/>
                <a:cs typeface="Arial" charset="0"/>
              </a:rPr>
              <a:t>Dios y no el sentimiento del propio amor matrimonial, es el fundamento verdadero sobre  el que se puede construir.</a:t>
            </a:r>
          </a:p>
          <a:p>
            <a:pPr marL="0" indent="0" algn="just" fontAlgn="auto">
              <a:spcBef>
                <a:spcPct val="0"/>
              </a:spcBef>
              <a:spcAft>
                <a:spcPts val="0"/>
              </a:spcAft>
              <a:buClrTx/>
              <a:buFontTx/>
              <a:buNone/>
              <a:defRPr/>
            </a:pPr>
            <a:endParaRPr lang="es-ES" sz="2800" dirty="0">
              <a:solidFill>
                <a:srgbClr val="00FFFF"/>
              </a:solidFill>
              <a:latin typeface="Arial" charset="0"/>
              <a:ea typeface="Times New Roman" pitchFamily="18" charset="0"/>
              <a:cs typeface="Arial" charset="0"/>
            </a:endParaRPr>
          </a:p>
        </p:txBody>
      </p:sp>
      <p:sp>
        <p:nvSpPr>
          <p:cNvPr id="38915" name="Marcador de contenido 5">
            <a:extLst>
              <a:ext uri="{FF2B5EF4-FFF2-40B4-BE49-F238E27FC236}">
                <a16:creationId xmlns:a16="http://schemas.microsoft.com/office/drawing/2014/main" xmlns="" id="{4951BEFC-BBFE-438B-8114-AC91E99DB6B1}"/>
              </a:ext>
            </a:extLst>
          </p:cNvPr>
          <p:cNvSpPr>
            <a:spLocks noGrp="1"/>
          </p:cNvSpPr>
          <p:nvPr>
            <p:ph sz="half" idx="2"/>
          </p:nvPr>
        </p:nvSpPr>
        <p:spPr/>
        <p:txBody>
          <a:bodyPr/>
          <a:lstStyle/>
          <a:p>
            <a:endParaRPr lang="es-CO" altLang="ko-KR"/>
          </a:p>
        </p:txBody>
      </p:sp>
      <p:pic>
        <p:nvPicPr>
          <p:cNvPr id="38916" name="Picture 8" descr="Imagen relacionada">
            <a:extLst>
              <a:ext uri="{FF2B5EF4-FFF2-40B4-BE49-F238E27FC236}">
                <a16:creationId xmlns:a16="http://schemas.microsoft.com/office/drawing/2014/main" xmlns="" id="{B5658A51-D5F9-41F7-B40F-1F3CFF98454A}"/>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2136775"/>
            <a:ext cx="3009900"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2 Marcador de contenido">
            <a:extLst>
              <a:ext uri="{FF2B5EF4-FFF2-40B4-BE49-F238E27FC236}">
                <a16:creationId xmlns:a16="http://schemas.microsoft.com/office/drawing/2014/main" xmlns="" id="{A07FF35B-B669-4FDF-BD31-A5B046D70D2F}"/>
              </a:ext>
            </a:extLst>
          </p:cNvPr>
          <p:cNvSpPr>
            <a:spLocks noGrp="1"/>
          </p:cNvSpPr>
          <p:nvPr>
            <p:ph idx="1"/>
          </p:nvPr>
        </p:nvSpPr>
        <p:spPr>
          <a:xfrm>
            <a:off x="357188" y="5214938"/>
            <a:ext cx="8572500" cy="1382712"/>
          </a:xfrm>
        </p:spPr>
        <p:txBody>
          <a:bodyPr/>
          <a:lstStyle/>
          <a:p>
            <a:pPr algn="ctr">
              <a:buFont typeface="Wingdings 2" panose="05020102010507070707" pitchFamily="18" charset="2"/>
              <a:buNone/>
            </a:pPr>
            <a:r>
              <a:rPr lang="es-GT" altLang="ko-KR" sz="2000" b="1" i="1">
                <a:solidFill>
                  <a:schemeClr val="tx1"/>
                </a:solidFill>
                <a:latin typeface="Arial" panose="020B0604020202020204" pitchFamily="34" charset="0"/>
                <a:cs typeface="Arial" panose="020B0604020202020204" pitchFamily="34" charset="0"/>
              </a:rPr>
              <a:t>“Tanto amo Dios al mundo que…” </a:t>
            </a:r>
            <a:r>
              <a:rPr lang="es-GT" altLang="ko-KR" sz="2000" b="1">
                <a:solidFill>
                  <a:schemeClr val="tx1"/>
                </a:solidFill>
                <a:latin typeface="Arial" panose="020B0604020202020204" pitchFamily="34" charset="0"/>
                <a:cs typeface="Arial" panose="020B0604020202020204" pitchFamily="34" charset="0"/>
              </a:rPr>
              <a:t>Juan 3, 16                                                                             </a:t>
            </a:r>
          </a:p>
          <a:p>
            <a:pPr algn="ctr">
              <a:buFont typeface="Wingdings 2" panose="05020102010507070707" pitchFamily="18" charset="2"/>
              <a:buNone/>
            </a:pPr>
            <a:r>
              <a:rPr lang="es-GT" altLang="ko-KR" sz="2000" b="1">
                <a:solidFill>
                  <a:schemeClr val="tx1"/>
                </a:solidFill>
                <a:latin typeface="Arial" panose="020B0604020202020204" pitchFamily="34" charset="0"/>
                <a:cs typeface="Arial" panose="020B0604020202020204" pitchFamily="34" charset="0"/>
              </a:rPr>
              <a:t>  Si el amor de los cónyuges se remite al amor de Dios, nunca se tornará aburrido                                                                      </a:t>
            </a:r>
          </a:p>
          <a:p>
            <a:pPr algn="ctr">
              <a:buFont typeface="Wingdings 2" panose="05020102010507070707" pitchFamily="18" charset="2"/>
              <a:buNone/>
            </a:pPr>
            <a:endParaRPr lang="es-ES" altLang="ko-KR" sz="2000" b="1">
              <a:solidFill>
                <a:schemeClr val="tx1"/>
              </a:solidFill>
              <a:latin typeface="Arial" panose="020B0604020202020204" pitchFamily="34" charset="0"/>
              <a:cs typeface="Arial" panose="020B0604020202020204" pitchFamily="34" charset="0"/>
            </a:endParaRPr>
          </a:p>
        </p:txBody>
      </p:sp>
      <p:pic>
        <p:nvPicPr>
          <p:cNvPr id="26627" name="Picture 4" descr="330536852_0f86853e4a">
            <a:extLst>
              <a:ext uri="{FF2B5EF4-FFF2-40B4-BE49-F238E27FC236}">
                <a16:creationId xmlns:a16="http://schemas.microsoft.com/office/drawing/2014/main" xmlns="" id="{4321F0F2-5B82-4DFB-90EF-0F9F2DBA3E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07531" y="1157404"/>
            <a:ext cx="2857500" cy="3805907"/>
          </a:xfrm>
          <a:prstGeom prst="rect">
            <a:avLst/>
          </a:prstGeom>
          <a:ln w="190500" cap="sq">
            <a:solidFill>
              <a:srgbClr val="0070C0"/>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39940" name="Rectangle 6">
            <a:extLst>
              <a:ext uri="{FF2B5EF4-FFF2-40B4-BE49-F238E27FC236}">
                <a16:creationId xmlns:a16="http://schemas.microsoft.com/office/drawing/2014/main" xmlns="" id="{6F6F6A95-00A0-4E83-B441-D5AD9B110D54}"/>
              </a:ext>
            </a:extLst>
          </p:cNvPr>
          <p:cNvSpPr>
            <a:spLocks noChangeArrowheads="1"/>
          </p:cNvSpPr>
          <p:nvPr/>
        </p:nvSpPr>
        <p:spPr bwMode="auto">
          <a:xfrm>
            <a:off x="285750" y="258763"/>
            <a:ext cx="8501063" cy="647700"/>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a:spcBef>
                <a:spcPct val="0"/>
              </a:spcBef>
              <a:buClrTx/>
              <a:buFontTx/>
              <a:buNone/>
            </a:pPr>
            <a:r>
              <a:rPr lang="es-ES" altLang="es-CO" b="1" dirty="0">
                <a:solidFill>
                  <a:schemeClr val="tx1"/>
                </a:solidFill>
                <a:latin typeface="Arial" panose="020B0604020202020204" pitchFamily="34" charset="0"/>
                <a:cs typeface="Times New Roman" panose="02020603050405020304" pitchFamily="18" charset="0"/>
              </a:rPr>
              <a:t>EL SACRAMENTO DEL MATRIMONIO, SIGNO VISIBLE Y SENSIBLE DEL AMOR DE DIOS</a:t>
            </a:r>
            <a:endParaRPr lang="es-ES" altLang="es-CO" dirty="0">
              <a:solidFill>
                <a:schemeClr val="tx1"/>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1 Título">
            <a:extLst>
              <a:ext uri="{FF2B5EF4-FFF2-40B4-BE49-F238E27FC236}">
                <a16:creationId xmlns:a16="http://schemas.microsoft.com/office/drawing/2014/main" xmlns="" id="{11A3F3D5-09CE-4754-BA4C-84B896DD5C63}"/>
              </a:ext>
            </a:extLst>
          </p:cNvPr>
          <p:cNvSpPr>
            <a:spLocks noGrp="1"/>
          </p:cNvSpPr>
          <p:nvPr>
            <p:ph type="title"/>
          </p:nvPr>
        </p:nvSpPr>
        <p:spPr/>
        <p:txBody>
          <a:bodyPr/>
          <a:lstStyle/>
          <a:p>
            <a:pPr algn="ctr"/>
            <a:r>
              <a:rPr lang="es-ES" altLang="es-CO" sz="1800" b="1">
                <a:solidFill>
                  <a:schemeClr val="tx1"/>
                </a:solidFill>
                <a:latin typeface="Arial" panose="020B0604020202020204" pitchFamily="34" charset="0"/>
                <a:ea typeface="Times New Roman" panose="02020603050405020304" pitchFamily="18" charset="0"/>
                <a:cs typeface="Arial" panose="020B0604020202020204" pitchFamily="34" charset="0"/>
              </a:rPr>
              <a:t>EL SACRAMENTO DEL MATRIMONIO</a:t>
            </a:r>
            <a:br>
              <a:rPr lang="es-ES" altLang="es-CO" sz="1800" b="1">
                <a:solidFill>
                  <a:schemeClr val="tx1"/>
                </a:solidFill>
                <a:latin typeface="Arial" panose="020B0604020202020204" pitchFamily="34" charset="0"/>
                <a:ea typeface="Times New Roman" panose="02020603050405020304" pitchFamily="18" charset="0"/>
                <a:cs typeface="Arial" panose="020B0604020202020204" pitchFamily="34" charset="0"/>
              </a:rPr>
            </a:br>
            <a:r>
              <a:rPr lang="es-ES" altLang="es-CO" sz="1800" b="1">
                <a:solidFill>
                  <a:schemeClr val="tx1"/>
                </a:solidFill>
                <a:latin typeface="Arial" panose="020B0604020202020204" pitchFamily="34" charset="0"/>
                <a:ea typeface="Times New Roman" panose="02020603050405020304" pitchFamily="18" charset="0"/>
                <a:cs typeface="Arial" panose="020B0604020202020204" pitchFamily="34" charset="0"/>
              </a:rPr>
              <a:t>SIGNO VISIBLE Y SENSIBLE DEL AMOR DE DIOS</a:t>
            </a:r>
            <a:endParaRPr lang="es-ES_tradnl" altLang="es-CO" sz="1800">
              <a:solidFill>
                <a:schemeClr val="tx1"/>
              </a:solidFill>
              <a:ea typeface="Times New Roman" panose="02020603050405020304" pitchFamily="18" charset="0"/>
              <a:cs typeface="Arial" panose="020B0604020202020204" pitchFamily="34" charset="0"/>
            </a:endParaRPr>
          </a:p>
        </p:txBody>
      </p:sp>
      <p:sp>
        <p:nvSpPr>
          <p:cNvPr id="27651" name="2 Marcador de contenido">
            <a:extLst>
              <a:ext uri="{FF2B5EF4-FFF2-40B4-BE49-F238E27FC236}">
                <a16:creationId xmlns:a16="http://schemas.microsoft.com/office/drawing/2014/main" xmlns="" id="{E4986382-2A14-49CD-936E-F6A11BC25C68}"/>
              </a:ext>
            </a:extLst>
          </p:cNvPr>
          <p:cNvSpPr>
            <a:spLocks noGrp="1"/>
          </p:cNvSpPr>
          <p:nvPr>
            <p:ph sz="half" idx="1"/>
          </p:nvPr>
        </p:nvSpPr>
        <p:spPr>
          <a:xfrm>
            <a:off x="803275" y="2049463"/>
            <a:ext cx="3197225" cy="3767137"/>
          </a:xfrm>
        </p:spPr>
        <p:txBody>
          <a:bodyPr rtlCol="0"/>
          <a:lstStyle/>
          <a:p>
            <a:pPr fontAlgn="auto">
              <a:spcAft>
                <a:spcPts val="0"/>
              </a:spcAft>
              <a:buFont typeface="Wingdings 3" charset="2"/>
              <a:buChar char=""/>
              <a:defRPr/>
            </a:pPr>
            <a:endParaRPr lang="es-ES" altLang="es-CO" dirty="0">
              <a:solidFill>
                <a:schemeClr val="bg2"/>
              </a:solidFill>
              <a:latin typeface="Arial" panose="020B0604020202020204" pitchFamily="34" charset="0"/>
              <a:cs typeface="Arial" panose="020B0604020202020204" pitchFamily="34" charset="0"/>
            </a:endParaRPr>
          </a:p>
          <a:p>
            <a:pPr fontAlgn="auto">
              <a:spcAft>
                <a:spcPts val="0"/>
              </a:spcAft>
              <a:buFont typeface="Wingdings 3" charset="2"/>
              <a:buChar char=""/>
              <a:defRPr/>
            </a:pPr>
            <a:r>
              <a:rPr lang="es-ES" altLang="es-CO" b="1" dirty="0">
                <a:solidFill>
                  <a:schemeClr val="tx1"/>
                </a:solidFill>
                <a:latin typeface="Arial" panose="020B0604020202020204" pitchFamily="34" charset="0"/>
                <a:cs typeface="Arial" panose="020B0604020202020204" pitchFamily="34" charset="0"/>
              </a:rPr>
              <a:t>Dios ha creado al ser humano, hombre y mujer.</a:t>
            </a:r>
          </a:p>
          <a:p>
            <a:pPr fontAlgn="auto">
              <a:spcAft>
                <a:spcPts val="0"/>
              </a:spcAft>
              <a:buFont typeface="Wingdings 3" charset="2"/>
              <a:buChar char=""/>
              <a:defRPr/>
            </a:pPr>
            <a:r>
              <a:rPr lang="es-GT" altLang="es-CO" b="1" dirty="0">
                <a:solidFill>
                  <a:schemeClr val="tx1"/>
                </a:solidFill>
                <a:latin typeface="Arial" panose="020B0604020202020204" pitchFamily="34" charset="0"/>
                <a:cs typeface="Arial" panose="020B0604020202020204" pitchFamily="34" charset="0"/>
              </a:rPr>
              <a:t>Están creados el uno para el otro y son imagen de Dios mismo</a:t>
            </a:r>
            <a:endParaRPr lang="es-ES" altLang="es-CO" b="1" dirty="0">
              <a:solidFill>
                <a:schemeClr val="tx1"/>
              </a:solidFill>
              <a:latin typeface="Arial" panose="020B0604020202020204" pitchFamily="34" charset="0"/>
              <a:cs typeface="Arial" panose="020B0604020202020204" pitchFamily="34" charset="0"/>
            </a:endParaRPr>
          </a:p>
          <a:p>
            <a:pPr fontAlgn="auto">
              <a:spcAft>
                <a:spcPts val="0"/>
              </a:spcAft>
              <a:buFont typeface="Wingdings 3" charset="2"/>
              <a:buChar char=""/>
              <a:defRPr/>
            </a:pPr>
            <a:r>
              <a:rPr lang="es-GT" altLang="es-CO" b="1" dirty="0">
                <a:solidFill>
                  <a:schemeClr val="tx1"/>
                </a:solidFill>
                <a:latin typeface="Arial" panose="020B0604020202020204" pitchFamily="34" charset="0"/>
                <a:cs typeface="Arial" panose="020B0604020202020204" pitchFamily="34" charset="0"/>
              </a:rPr>
              <a:t>El matrimonio corresponde a la voluntad del Creador. </a:t>
            </a:r>
            <a:endParaRPr lang="es-ES" altLang="es-CO" b="1" dirty="0">
              <a:solidFill>
                <a:schemeClr val="tx1"/>
              </a:solidFill>
              <a:latin typeface="Arial" panose="020B0604020202020204" pitchFamily="34" charset="0"/>
              <a:cs typeface="Arial" panose="020B0604020202020204" pitchFamily="34" charset="0"/>
            </a:endParaRPr>
          </a:p>
          <a:p>
            <a:pPr marL="0" indent="0" fontAlgn="auto">
              <a:spcAft>
                <a:spcPts val="0"/>
              </a:spcAft>
              <a:buFont typeface="Wingdings 3" charset="2"/>
              <a:buNone/>
              <a:defRPr/>
            </a:pPr>
            <a:endParaRPr lang="es-ES_tradnl" altLang="es-CO" dirty="0">
              <a:solidFill>
                <a:schemeClr val="tx1">
                  <a:lumMod val="75000"/>
                  <a:lumOff val="25000"/>
                </a:schemeClr>
              </a:solidFill>
            </a:endParaRPr>
          </a:p>
        </p:txBody>
      </p:sp>
      <p:pic>
        <p:nvPicPr>
          <p:cNvPr id="2" name="Imagen 1"/>
          <p:cNvPicPr>
            <a:picLocks noChangeAspect="1"/>
          </p:cNvPicPr>
          <p:nvPr/>
        </p:nvPicPr>
        <p:blipFill>
          <a:blip r:embed="rId2"/>
          <a:stretch>
            <a:fillRect/>
          </a:stretch>
        </p:blipFill>
        <p:spPr>
          <a:xfrm>
            <a:off x="4211960" y="2358711"/>
            <a:ext cx="4198185" cy="3148639"/>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2 Marcador de contenido">
            <a:extLst>
              <a:ext uri="{FF2B5EF4-FFF2-40B4-BE49-F238E27FC236}">
                <a16:creationId xmlns:a16="http://schemas.microsoft.com/office/drawing/2014/main" xmlns="" id="{C89423B5-C0A7-445E-A400-3789CEA9BC36}"/>
              </a:ext>
            </a:extLst>
          </p:cNvPr>
          <p:cNvSpPr>
            <a:spLocks noGrp="1"/>
          </p:cNvSpPr>
          <p:nvPr>
            <p:ph idx="1"/>
          </p:nvPr>
        </p:nvSpPr>
        <p:spPr>
          <a:xfrm>
            <a:off x="642938" y="1357313"/>
            <a:ext cx="8043862" cy="4967287"/>
          </a:xfrm>
        </p:spPr>
        <p:txBody>
          <a:bodyPr rtlCol="0">
            <a:normAutofit/>
          </a:bodyPr>
          <a:lstStyle/>
          <a:p>
            <a:pPr fontAlgn="auto">
              <a:spcAft>
                <a:spcPts val="0"/>
              </a:spcAft>
              <a:buFont typeface="Wingdings 2" panose="05020102010507070707" pitchFamily="18" charset="2"/>
              <a:buNone/>
              <a:defRPr/>
            </a:pPr>
            <a:endParaRPr lang="es-ES" altLang="es-CO" sz="2000" dirty="0">
              <a:solidFill>
                <a:schemeClr val="bg2"/>
              </a:solidFill>
              <a:latin typeface="Arial" panose="020B0604020202020204" pitchFamily="34" charset="0"/>
              <a:cs typeface="Arial" panose="020B0604020202020204" pitchFamily="34" charset="0"/>
            </a:endParaRPr>
          </a:p>
          <a:p>
            <a:pPr fontAlgn="auto">
              <a:spcAft>
                <a:spcPts val="0"/>
              </a:spcAft>
              <a:buFont typeface="Wingdings 2" panose="05020102010507070707" pitchFamily="18" charset="2"/>
              <a:buNone/>
              <a:defRPr/>
            </a:pPr>
            <a:r>
              <a:rPr lang="es-ES" altLang="es-CO" sz="2000" b="1" dirty="0">
                <a:solidFill>
                  <a:schemeClr val="tx1"/>
                </a:solidFill>
                <a:latin typeface="Arial" panose="020B0604020202020204" pitchFamily="34" charset="0"/>
                <a:cs typeface="Arial" panose="020B0604020202020204" pitchFamily="34" charset="0"/>
              </a:rPr>
              <a:t>San Pablo nos presenta un modelo de vivencia matrimonial al poner</a:t>
            </a:r>
          </a:p>
          <a:p>
            <a:pPr fontAlgn="auto">
              <a:spcAft>
                <a:spcPts val="0"/>
              </a:spcAft>
              <a:buFont typeface="Wingdings 2" panose="05020102010507070707" pitchFamily="18" charset="2"/>
              <a:buNone/>
              <a:defRPr/>
            </a:pPr>
            <a:r>
              <a:rPr lang="es-ES" altLang="es-CO" sz="2000" b="1" dirty="0">
                <a:solidFill>
                  <a:schemeClr val="tx1"/>
                </a:solidFill>
                <a:latin typeface="Arial" panose="020B0604020202020204" pitchFamily="34" charset="0"/>
                <a:cs typeface="Arial" panose="020B0604020202020204" pitchFamily="34" charset="0"/>
              </a:rPr>
              <a:t>como ejemplo la figura de Cristo – Iglesia relacionado con esposo – </a:t>
            </a:r>
          </a:p>
          <a:p>
            <a:pPr fontAlgn="auto">
              <a:spcAft>
                <a:spcPts val="0"/>
              </a:spcAft>
              <a:buFont typeface="Wingdings 2" panose="05020102010507070707" pitchFamily="18" charset="2"/>
              <a:buNone/>
              <a:defRPr/>
            </a:pPr>
            <a:r>
              <a:rPr lang="es-ES" altLang="es-CO" sz="2000" b="1" dirty="0">
                <a:solidFill>
                  <a:schemeClr val="tx1"/>
                </a:solidFill>
                <a:latin typeface="Arial" panose="020B0604020202020204" pitchFamily="34" charset="0"/>
                <a:cs typeface="Arial" panose="020B0604020202020204" pitchFamily="34" charset="0"/>
              </a:rPr>
              <a:t>esposa (Efesios 5, 22-30)</a:t>
            </a:r>
          </a:p>
          <a:p>
            <a:pPr fontAlgn="auto">
              <a:spcAft>
                <a:spcPts val="0"/>
              </a:spcAft>
              <a:buFont typeface="Wingdings 2" panose="05020102010507070707" pitchFamily="18" charset="2"/>
              <a:buNone/>
              <a:defRPr/>
            </a:pPr>
            <a:endParaRPr lang="es-ES" altLang="es-CO" sz="2000" b="1" dirty="0">
              <a:solidFill>
                <a:schemeClr val="tx1"/>
              </a:solidFill>
              <a:latin typeface="Arial" panose="020B0604020202020204" pitchFamily="34" charset="0"/>
              <a:cs typeface="Arial" panose="020B0604020202020204" pitchFamily="34" charset="0"/>
            </a:endParaRPr>
          </a:p>
          <a:p>
            <a:pPr fontAlgn="auto">
              <a:spcAft>
                <a:spcPts val="0"/>
              </a:spcAft>
              <a:buFont typeface="Wingdings 3" charset="2"/>
              <a:buChar char=""/>
              <a:defRPr/>
            </a:pPr>
            <a:r>
              <a:rPr lang="es-GT" altLang="es-CO" sz="2000" b="1" dirty="0">
                <a:solidFill>
                  <a:schemeClr val="tx1"/>
                </a:solidFill>
                <a:latin typeface="Arial" panose="020B0604020202020204" pitchFamily="34" charset="0"/>
                <a:cs typeface="Arial" panose="020B0604020202020204" pitchFamily="34" charset="0"/>
              </a:rPr>
              <a:t>Hacer del amor la norma de la vida</a:t>
            </a:r>
            <a:endParaRPr lang="es-ES" altLang="es-CO" sz="2000" b="1" dirty="0">
              <a:solidFill>
                <a:schemeClr val="tx1"/>
              </a:solidFill>
              <a:latin typeface="Arial" panose="020B0604020202020204" pitchFamily="34" charset="0"/>
              <a:cs typeface="Arial" panose="020B0604020202020204" pitchFamily="34" charset="0"/>
            </a:endParaRPr>
          </a:p>
          <a:p>
            <a:pPr fontAlgn="auto">
              <a:spcAft>
                <a:spcPts val="0"/>
              </a:spcAft>
              <a:buFont typeface="Wingdings 3" charset="2"/>
              <a:buChar char=""/>
              <a:defRPr/>
            </a:pPr>
            <a:r>
              <a:rPr lang="es-GT" altLang="es-CO" sz="2000" b="1" dirty="0">
                <a:solidFill>
                  <a:schemeClr val="tx1"/>
                </a:solidFill>
                <a:latin typeface="Arial" panose="020B0604020202020204" pitchFamily="34" charset="0"/>
                <a:cs typeface="Arial" panose="020B0604020202020204" pitchFamily="34" charset="0"/>
              </a:rPr>
              <a:t>Entrega y sacrificio </a:t>
            </a:r>
            <a:endParaRPr lang="es-ES" altLang="es-CO" sz="2000" b="1" dirty="0">
              <a:solidFill>
                <a:schemeClr val="tx1"/>
              </a:solidFill>
              <a:latin typeface="Arial" panose="020B0604020202020204" pitchFamily="34" charset="0"/>
              <a:cs typeface="Arial" panose="020B0604020202020204" pitchFamily="34" charset="0"/>
            </a:endParaRPr>
          </a:p>
          <a:p>
            <a:pPr fontAlgn="auto">
              <a:spcAft>
                <a:spcPts val="0"/>
              </a:spcAft>
              <a:buFont typeface="Wingdings 3" charset="2"/>
              <a:buChar char=""/>
              <a:defRPr/>
            </a:pPr>
            <a:r>
              <a:rPr lang="es-GT" altLang="es-CO" sz="2000" b="1" dirty="0">
                <a:solidFill>
                  <a:schemeClr val="tx1"/>
                </a:solidFill>
                <a:latin typeface="Arial" panose="020B0604020202020204" pitchFamily="34" charset="0"/>
                <a:cs typeface="Arial" panose="020B0604020202020204" pitchFamily="34" charset="0"/>
              </a:rPr>
              <a:t>Ser luz y testimonio para otros</a:t>
            </a:r>
            <a:endParaRPr lang="es-ES" altLang="es-CO" sz="2000" b="1" dirty="0">
              <a:solidFill>
                <a:schemeClr val="tx1"/>
              </a:solidFill>
              <a:latin typeface="Arial" panose="020B0604020202020204" pitchFamily="34" charset="0"/>
              <a:cs typeface="Arial" panose="020B0604020202020204" pitchFamily="34" charset="0"/>
            </a:endParaRPr>
          </a:p>
          <a:p>
            <a:pPr fontAlgn="auto">
              <a:spcAft>
                <a:spcPts val="0"/>
              </a:spcAft>
              <a:buFont typeface="Wingdings 3" charset="2"/>
              <a:buChar char=""/>
              <a:defRPr/>
            </a:pPr>
            <a:r>
              <a:rPr lang="es-GT" altLang="es-CO" sz="2000" b="1" dirty="0">
                <a:solidFill>
                  <a:schemeClr val="tx1"/>
                </a:solidFill>
                <a:latin typeface="Arial" panose="020B0604020202020204" pitchFamily="34" charset="0"/>
                <a:cs typeface="Arial" panose="020B0604020202020204" pitchFamily="34" charset="0"/>
              </a:rPr>
              <a:t>Ser iguales en el servicio y respeto mutuo</a:t>
            </a:r>
            <a:endParaRPr lang="es-ES" altLang="es-CO" sz="2000" b="1" dirty="0">
              <a:solidFill>
                <a:schemeClr val="tx1"/>
              </a:solidFill>
              <a:latin typeface="Arial" panose="020B0604020202020204" pitchFamily="34" charset="0"/>
              <a:cs typeface="Arial" panose="020B0604020202020204" pitchFamily="34" charset="0"/>
            </a:endParaRPr>
          </a:p>
          <a:p>
            <a:pPr fontAlgn="auto">
              <a:spcAft>
                <a:spcPts val="0"/>
              </a:spcAft>
              <a:buFont typeface="Wingdings 3" charset="2"/>
              <a:buChar char=""/>
              <a:defRPr/>
            </a:pPr>
            <a:r>
              <a:rPr lang="es-GT" altLang="es-CO" sz="2000" b="1" dirty="0">
                <a:solidFill>
                  <a:schemeClr val="tx1"/>
                </a:solidFill>
                <a:latin typeface="Arial" panose="020B0604020202020204" pitchFamily="34" charset="0"/>
                <a:cs typeface="Arial" panose="020B0604020202020204" pitchFamily="34" charset="0"/>
              </a:rPr>
              <a:t>Ser complementarios</a:t>
            </a:r>
            <a:endParaRPr lang="es-ES" altLang="es-CO" sz="2000" b="1" dirty="0">
              <a:solidFill>
                <a:schemeClr val="tx1"/>
              </a:solidFill>
              <a:latin typeface="Arial" panose="020B0604020202020204" pitchFamily="34" charset="0"/>
              <a:cs typeface="Arial" panose="020B0604020202020204" pitchFamily="34" charset="0"/>
            </a:endParaRPr>
          </a:p>
          <a:p>
            <a:pPr fontAlgn="auto">
              <a:spcAft>
                <a:spcPts val="0"/>
              </a:spcAft>
              <a:buFont typeface="Wingdings 3" charset="2"/>
              <a:buChar char=""/>
              <a:defRPr/>
            </a:pPr>
            <a:r>
              <a:rPr lang="es-GT" altLang="es-CO" sz="2000" b="1" dirty="0">
                <a:solidFill>
                  <a:schemeClr val="tx1"/>
                </a:solidFill>
                <a:latin typeface="Arial" panose="020B0604020202020204" pitchFamily="34" charset="0"/>
                <a:cs typeface="Arial" panose="020B0604020202020204" pitchFamily="34" charset="0"/>
              </a:rPr>
              <a:t>Ser fecundos</a:t>
            </a:r>
            <a:endParaRPr lang="es-ES" altLang="es-CO" sz="2000" b="1" dirty="0">
              <a:solidFill>
                <a:schemeClr val="tx1"/>
              </a:solidFill>
              <a:latin typeface="Arial" panose="020B0604020202020204" pitchFamily="34" charset="0"/>
              <a:cs typeface="Arial" panose="020B0604020202020204" pitchFamily="34" charset="0"/>
            </a:endParaRPr>
          </a:p>
          <a:p>
            <a:pPr fontAlgn="auto">
              <a:spcAft>
                <a:spcPts val="0"/>
              </a:spcAft>
              <a:buFont typeface="Wingdings 3" charset="2"/>
              <a:buChar char=""/>
              <a:defRPr/>
            </a:pPr>
            <a:r>
              <a:rPr lang="es-GT" altLang="es-CO" sz="2000" b="1" dirty="0">
                <a:solidFill>
                  <a:schemeClr val="tx1"/>
                </a:solidFill>
                <a:latin typeface="Arial" panose="020B0604020202020204" pitchFamily="34" charset="0"/>
                <a:cs typeface="Arial" panose="020B0604020202020204" pitchFamily="34" charset="0"/>
              </a:rPr>
              <a:t>Llamados a participar responsablemente de la Creación </a:t>
            </a:r>
            <a:endParaRPr lang="es-ES" altLang="es-CO" sz="2000" b="1" dirty="0">
              <a:solidFill>
                <a:schemeClr val="tx1"/>
              </a:solidFill>
              <a:latin typeface="Arial" panose="020B0604020202020204" pitchFamily="34" charset="0"/>
              <a:cs typeface="Arial" panose="020B0604020202020204" pitchFamily="34" charset="0"/>
            </a:endParaRPr>
          </a:p>
          <a:p>
            <a:pPr fontAlgn="auto">
              <a:spcAft>
                <a:spcPts val="0"/>
              </a:spcAft>
              <a:buFont typeface="Wingdings 3" charset="2"/>
              <a:buChar char=""/>
              <a:defRPr/>
            </a:pPr>
            <a:r>
              <a:rPr lang="es-GT" altLang="es-CO" sz="2000" b="1" dirty="0">
                <a:solidFill>
                  <a:schemeClr val="tx1"/>
                </a:solidFill>
                <a:latin typeface="Arial" panose="020B0604020202020204" pitchFamily="34" charset="0"/>
                <a:cs typeface="Arial" panose="020B0604020202020204" pitchFamily="34" charset="0"/>
              </a:rPr>
              <a:t>Estar dispuestos a dar la vida por el otro</a:t>
            </a:r>
            <a:endParaRPr lang="es-ES" altLang="es-CO" sz="2000" b="1" dirty="0">
              <a:solidFill>
                <a:schemeClr val="tx1"/>
              </a:solidFill>
              <a:latin typeface="Arial" panose="020B0604020202020204" pitchFamily="34" charset="0"/>
              <a:cs typeface="Arial" panose="020B0604020202020204" pitchFamily="34" charset="0"/>
            </a:endParaRPr>
          </a:p>
          <a:p>
            <a:pPr fontAlgn="auto">
              <a:spcAft>
                <a:spcPts val="0"/>
              </a:spcAft>
              <a:buFont typeface="Wingdings 3" charset="2"/>
              <a:buChar char=""/>
              <a:defRPr/>
            </a:pPr>
            <a:endParaRPr lang="es-ES_tradnl" altLang="es-CO"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a:extLst>
              <a:ext uri="{FF2B5EF4-FFF2-40B4-BE49-F238E27FC236}">
                <a16:creationId xmlns:a16="http://schemas.microsoft.com/office/drawing/2014/main" xmlns="" id="{D9A8B749-7D0F-4716-ADE7-20003AE8EEE9}"/>
              </a:ext>
            </a:extLst>
          </p:cNvPr>
          <p:cNvSpPr>
            <a:spLocks noGrp="1"/>
          </p:cNvSpPr>
          <p:nvPr>
            <p:ph idx="1"/>
          </p:nvPr>
        </p:nvSpPr>
        <p:spPr>
          <a:xfrm>
            <a:off x="800100" y="1844675"/>
            <a:ext cx="8115300" cy="3429000"/>
          </a:xfrm>
          <a:ln w="3175">
            <a:solidFill>
              <a:schemeClr val="accent4">
                <a:lumMod val="75000"/>
              </a:schemeClr>
            </a:solidFill>
          </a:ln>
        </p:spPr>
        <p:txBody>
          <a:bodyPr rtlCol="0">
            <a:normAutofit/>
          </a:bodyPr>
          <a:lstStyle/>
          <a:p>
            <a:pPr fontAlgn="auto">
              <a:spcAft>
                <a:spcPts val="0"/>
              </a:spcAft>
              <a:buFont typeface="Wingdings 2" panose="05020102010507070707" pitchFamily="18" charset="2"/>
              <a:buNone/>
              <a:defRPr/>
            </a:pPr>
            <a:r>
              <a:rPr lang="es-ES" sz="2400" i="1" dirty="0">
                <a:solidFill>
                  <a:srgbClr val="FFCCFF"/>
                </a:solidFill>
                <a:latin typeface="Arial" pitchFamily="34" charset="0"/>
                <a:cs typeface="Arial" pitchFamily="34" charset="0"/>
              </a:rPr>
              <a:t>  </a:t>
            </a:r>
          </a:p>
          <a:p>
            <a:pPr fontAlgn="auto">
              <a:spcAft>
                <a:spcPts val="0"/>
              </a:spcAft>
              <a:buFont typeface="Wingdings 2" panose="05020102010507070707" pitchFamily="18" charset="2"/>
              <a:buNone/>
              <a:defRPr/>
            </a:pPr>
            <a:r>
              <a:rPr lang="es-ES" sz="2400" i="1" dirty="0">
                <a:solidFill>
                  <a:srgbClr val="FFCCFF"/>
                </a:solidFill>
                <a:latin typeface="Arial" pitchFamily="34" charset="0"/>
                <a:cs typeface="Arial" pitchFamily="34" charset="0"/>
              </a:rPr>
              <a:t>  </a:t>
            </a:r>
            <a:r>
              <a:rPr lang="es-ES" sz="2400" b="1" i="1" dirty="0">
                <a:solidFill>
                  <a:schemeClr val="tx1"/>
                </a:solidFill>
                <a:latin typeface="Arial" pitchFamily="34" charset="0"/>
                <a:cs typeface="Arial" pitchFamily="34" charset="0"/>
              </a:rPr>
              <a:t>“No insistas más en que te deje, </a:t>
            </a:r>
            <a:r>
              <a:rPr lang="es-ES" sz="2400" b="1" i="1" dirty="0" smtClean="0">
                <a:solidFill>
                  <a:schemeClr val="tx1"/>
                </a:solidFill>
                <a:latin typeface="Arial" pitchFamily="34" charset="0"/>
                <a:cs typeface="Arial" pitchFamily="34" charset="0"/>
              </a:rPr>
              <a:t>alejándome </a:t>
            </a:r>
            <a:r>
              <a:rPr lang="es-ES" sz="2400" b="1" i="1" dirty="0">
                <a:solidFill>
                  <a:schemeClr val="tx1"/>
                </a:solidFill>
                <a:latin typeface="Arial" pitchFamily="34" charset="0"/>
                <a:cs typeface="Arial" pitchFamily="34" charset="0"/>
              </a:rPr>
              <a:t>de ti; donde tu vayas iré yo; donde tu vivas, viviré yo; tu pueblo será mi pueblo. Y tu Dios será mi Dios; donde tu mueras, yo moriré, y allí quiero ser enterrada. Que Dios me castigue si algo, fuera de la muerte, me separe de ti”</a:t>
            </a:r>
          </a:p>
          <a:p>
            <a:pPr fontAlgn="auto">
              <a:spcAft>
                <a:spcPts val="0"/>
              </a:spcAft>
              <a:buFont typeface="Wingdings 2" panose="05020102010507070707" pitchFamily="18" charset="2"/>
              <a:buNone/>
              <a:defRPr/>
            </a:pPr>
            <a:endParaRPr lang="es-ES" sz="900" b="1" i="1" dirty="0">
              <a:solidFill>
                <a:schemeClr val="tx1"/>
              </a:solidFill>
            </a:endParaRPr>
          </a:p>
          <a:p>
            <a:pPr fontAlgn="auto">
              <a:spcAft>
                <a:spcPts val="0"/>
              </a:spcAft>
              <a:buFont typeface="Wingdings 2" panose="05020102010507070707" pitchFamily="18" charset="2"/>
              <a:buNone/>
              <a:defRPr/>
            </a:pPr>
            <a:r>
              <a:rPr lang="es-ES" sz="2400" b="1" i="1" dirty="0">
                <a:solidFill>
                  <a:schemeClr val="tx1"/>
                </a:solidFill>
                <a:latin typeface="Arial" pitchFamily="34" charset="0"/>
                <a:cs typeface="Arial" pitchFamily="34" charset="0"/>
              </a:rPr>
              <a:t>                                                                   </a:t>
            </a:r>
            <a:r>
              <a:rPr lang="es-ES" b="1" dirty="0">
                <a:solidFill>
                  <a:schemeClr val="tx1"/>
                </a:solidFill>
                <a:latin typeface="Arial" pitchFamily="34" charset="0"/>
                <a:cs typeface="Arial" pitchFamily="34" charset="0"/>
              </a:rPr>
              <a:t>Rut 1, 16 - 17</a:t>
            </a:r>
          </a:p>
          <a:p>
            <a:pPr fontAlgn="auto">
              <a:spcAft>
                <a:spcPts val="0"/>
              </a:spcAft>
              <a:buFont typeface="Wingdings 3" charset="2"/>
              <a:buChar char=""/>
              <a:defRPr/>
            </a:pPr>
            <a:endParaRPr lang="es-ES" dirty="0">
              <a:solidFill>
                <a:schemeClr val="tx1">
                  <a:lumMod val="75000"/>
                  <a:lumOff val="25000"/>
                </a:schemeClr>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2 Marcador de contenido">
            <a:extLst>
              <a:ext uri="{FF2B5EF4-FFF2-40B4-BE49-F238E27FC236}">
                <a16:creationId xmlns:a16="http://schemas.microsoft.com/office/drawing/2014/main" xmlns="" id="{C8CE51BD-58C1-4A3F-8458-138B7CA829B0}"/>
              </a:ext>
            </a:extLst>
          </p:cNvPr>
          <p:cNvSpPr>
            <a:spLocks noGrp="1"/>
          </p:cNvSpPr>
          <p:nvPr>
            <p:ph idx="1"/>
          </p:nvPr>
        </p:nvSpPr>
        <p:spPr>
          <a:xfrm>
            <a:off x="642938" y="5429250"/>
            <a:ext cx="8072437" cy="571500"/>
          </a:xfrm>
          <a:ln w="3175">
            <a:solidFill>
              <a:schemeClr val="accent4">
                <a:lumMod val="50000"/>
              </a:schemeClr>
            </a:solidFill>
          </a:ln>
        </p:spPr>
        <p:txBody>
          <a:bodyPr rtlCol="0">
            <a:normAutofit fontScale="92500"/>
          </a:bodyPr>
          <a:lstStyle/>
          <a:p>
            <a:pPr fontAlgn="auto">
              <a:spcAft>
                <a:spcPts val="0"/>
              </a:spcAft>
              <a:buFont typeface="Wingdings 2" panose="05020102010507070707" pitchFamily="18" charset="2"/>
              <a:buNone/>
              <a:defRPr/>
            </a:pPr>
            <a:r>
              <a:rPr lang="es-ES" sz="2800" b="1" dirty="0">
                <a:solidFill>
                  <a:schemeClr val="tx1"/>
                </a:solidFill>
                <a:latin typeface="Arial" charset="0"/>
                <a:ea typeface="Times New Roman" pitchFamily="18" charset="0"/>
                <a:cs typeface="Arial" charset="0"/>
              </a:rPr>
              <a:t>Libertad, Fidelidad,  Fecundidad e Indisolubilidad </a:t>
            </a:r>
          </a:p>
        </p:txBody>
      </p:sp>
      <p:sp>
        <p:nvSpPr>
          <p:cNvPr id="43011" name="12 Rectángulo">
            <a:extLst>
              <a:ext uri="{FF2B5EF4-FFF2-40B4-BE49-F238E27FC236}">
                <a16:creationId xmlns:a16="http://schemas.microsoft.com/office/drawing/2014/main" xmlns="" id="{98EA2822-D979-4E38-BA7D-BE842DCAA4E6}"/>
              </a:ext>
            </a:extLst>
          </p:cNvPr>
          <p:cNvSpPr>
            <a:spLocks noChangeArrowheads="1"/>
          </p:cNvSpPr>
          <p:nvPr/>
        </p:nvSpPr>
        <p:spPr bwMode="auto">
          <a:xfrm>
            <a:off x="2286000" y="214313"/>
            <a:ext cx="5000625" cy="646112"/>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spcBef>
                <a:spcPct val="0"/>
              </a:spcBef>
              <a:buClrTx/>
              <a:buFontTx/>
              <a:buNone/>
            </a:pPr>
            <a:endParaRPr lang="es-ES" altLang="es-CO" b="1" dirty="0">
              <a:solidFill>
                <a:schemeClr val="bg2"/>
              </a:solidFill>
              <a:latin typeface="Arial" panose="020B0604020202020204" pitchFamily="34" charset="0"/>
              <a:cs typeface="Times New Roman" panose="02020603050405020304" pitchFamily="18" charset="0"/>
            </a:endParaRPr>
          </a:p>
          <a:p>
            <a:pPr algn="ctr">
              <a:spcBef>
                <a:spcPct val="0"/>
              </a:spcBef>
              <a:buClrTx/>
              <a:buFontTx/>
              <a:buNone/>
            </a:pPr>
            <a:r>
              <a:rPr lang="es-ES" altLang="es-CO" b="1" dirty="0">
                <a:solidFill>
                  <a:schemeClr val="tx1"/>
                </a:solidFill>
                <a:latin typeface="Arial" panose="020B0604020202020204" pitchFamily="34" charset="0"/>
                <a:cs typeface="Times New Roman" panose="02020603050405020304" pitchFamily="18" charset="0"/>
              </a:rPr>
              <a:t>LOS PILARES DEL MATRIMONIO</a:t>
            </a:r>
            <a:endParaRPr lang="es-ES" altLang="es-CO" dirty="0">
              <a:solidFill>
                <a:schemeClr val="tx1"/>
              </a:solidFill>
              <a:latin typeface="Arial" panose="020B0604020202020204" pitchFamily="34" charset="0"/>
            </a:endParaRPr>
          </a:p>
        </p:txBody>
      </p:sp>
      <p:pic>
        <p:nvPicPr>
          <p:cNvPr id="43012" name="Picture 9" descr="Resultado de imagen para MATRIMONIO GIF">
            <a:extLst>
              <a:ext uri="{FF2B5EF4-FFF2-40B4-BE49-F238E27FC236}">
                <a16:creationId xmlns:a16="http://schemas.microsoft.com/office/drawing/2014/main" xmlns="" id="{3DBD5A52-2603-4066-A2C8-5AA074CC0DA0}"/>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947988" y="1552575"/>
            <a:ext cx="3462337"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2 Marcador de contenido">
            <a:extLst>
              <a:ext uri="{FF2B5EF4-FFF2-40B4-BE49-F238E27FC236}">
                <a16:creationId xmlns:a16="http://schemas.microsoft.com/office/drawing/2014/main" xmlns="" id="{973320F9-257E-4B42-9A90-CEDD40A56446}"/>
              </a:ext>
            </a:extLst>
          </p:cNvPr>
          <p:cNvSpPr>
            <a:spLocks noGrp="1"/>
          </p:cNvSpPr>
          <p:nvPr>
            <p:ph idx="1"/>
          </p:nvPr>
        </p:nvSpPr>
        <p:spPr>
          <a:xfrm>
            <a:off x="1476375" y="857250"/>
            <a:ext cx="7024688" cy="5429250"/>
          </a:xfrm>
        </p:spPr>
        <p:txBody>
          <a:bodyPr rtlCol="0">
            <a:normAutofit lnSpcReduction="10000"/>
          </a:bodyPr>
          <a:lstStyle/>
          <a:p>
            <a:pPr marL="0" indent="0" algn="just" fontAlgn="auto">
              <a:spcBef>
                <a:spcPct val="0"/>
              </a:spcBef>
              <a:spcAft>
                <a:spcPts val="0"/>
              </a:spcAft>
              <a:buClrTx/>
              <a:buFont typeface="Wingdings 2" panose="05020102010507070707" pitchFamily="18" charset="2"/>
              <a:buNone/>
              <a:defRPr/>
            </a:pPr>
            <a:r>
              <a:rPr lang="es-ES" sz="2000" b="1" dirty="0">
                <a:solidFill>
                  <a:schemeClr val="tx1"/>
                </a:solidFill>
                <a:latin typeface="Arial" charset="0"/>
                <a:ea typeface="Times New Roman" pitchFamily="18" charset="0"/>
                <a:cs typeface="Arial" charset="0"/>
              </a:rPr>
              <a:t>Si el amor de los cónyuges remite al amor de Dios, nunca se tornará aburrido. </a:t>
            </a:r>
          </a:p>
          <a:p>
            <a:pPr marL="0" indent="0" algn="just" fontAlgn="auto">
              <a:spcBef>
                <a:spcPct val="0"/>
              </a:spcBef>
              <a:spcAft>
                <a:spcPts val="0"/>
              </a:spcAft>
              <a:buClrTx/>
              <a:buFont typeface="Wingdings 2" panose="05020102010507070707" pitchFamily="18" charset="2"/>
              <a:buNone/>
              <a:defRPr/>
            </a:pPr>
            <a:endParaRPr lang="es-ES" sz="2000" b="1" dirty="0">
              <a:solidFill>
                <a:schemeClr val="tx1"/>
              </a:solidFill>
              <a:latin typeface="Arial" charset="0"/>
              <a:ea typeface="Times New Roman" pitchFamily="18" charset="0"/>
              <a:cs typeface="Arial" charset="0"/>
            </a:endParaRPr>
          </a:p>
          <a:p>
            <a:pPr marL="0" indent="0" algn="just" fontAlgn="auto">
              <a:spcBef>
                <a:spcPct val="0"/>
              </a:spcBef>
              <a:spcAft>
                <a:spcPts val="0"/>
              </a:spcAft>
              <a:buClrTx/>
              <a:buFont typeface="Wingdings 2" panose="05020102010507070707" pitchFamily="18" charset="2"/>
              <a:buNone/>
              <a:defRPr/>
            </a:pPr>
            <a:r>
              <a:rPr lang="es-ES" sz="2000" b="1" dirty="0">
                <a:solidFill>
                  <a:schemeClr val="tx1"/>
                </a:solidFill>
                <a:latin typeface="Arial" charset="0"/>
                <a:ea typeface="Times New Roman" pitchFamily="18" charset="0"/>
                <a:cs typeface="Arial" charset="0"/>
              </a:rPr>
              <a:t>Muchos conyugues sufren porque el amor  se hace tan cotidiano que la fortaleza del mismo se esfuma cada vez más. Se conoce realmente al otro. </a:t>
            </a:r>
          </a:p>
          <a:p>
            <a:pPr marL="0" indent="0" algn="just" fontAlgn="auto">
              <a:spcBef>
                <a:spcPct val="0"/>
              </a:spcBef>
              <a:spcAft>
                <a:spcPts val="0"/>
              </a:spcAft>
              <a:buClrTx/>
              <a:buFont typeface="Wingdings 2" panose="05020102010507070707" pitchFamily="18" charset="2"/>
              <a:buNone/>
              <a:defRPr/>
            </a:pPr>
            <a:endParaRPr lang="es-ES" sz="2000" b="1" dirty="0">
              <a:solidFill>
                <a:schemeClr val="tx1"/>
              </a:solidFill>
              <a:latin typeface="Arial" charset="0"/>
              <a:ea typeface="Times New Roman" pitchFamily="18" charset="0"/>
              <a:cs typeface="Arial" charset="0"/>
            </a:endParaRPr>
          </a:p>
          <a:p>
            <a:pPr marL="0" indent="0" algn="just" fontAlgn="auto">
              <a:spcBef>
                <a:spcPct val="0"/>
              </a:spcBef>
              <a:spcAft>
                <a:spcPts val="0"/>
              </a:spcAft>
              <a:buClrTx/>
              <a:buFont typeface="Wingdings 2" panose="05020102010507070707" pitchFamily="18" charset="2"/>
              <a:buNone/>
              <a:defRPr/>
            </a:pPr>
            <a:r>
              <a:rPr lang="es-ES" sz="2000" b="1" dirty="0">
                <a:solidFill>
                  <a:schemeClr val="tx1"/>
                </a:solidFill>
                <a:latin typeface="Arial" charset="0"/>
                <a:ea typeface="Times New Roman" pitchFamily="18" charset="0"/>
                <a:cs typeface="Arial" charset="0"/>
              </a:rPr>
              <a:t>El amor ya no es algo encantador, ya no hechiza. Pero si el amor remite siempre al misterio del amor divino, nunca toca fondo.</a:t>
            </a:r>
          </a:p>
          <a:p>
            <a:pPr marL="0" indent="0" algn="just" fontAlgn="auto">
              <a:spcBef>
                <a:spcPct val="0"/>
              </a:spcBef>
              <a:spcAft>
                <a:spcPts val="0"/>
              </a:spcAft>
              <a:buClrTx/>
              <a:buFont typeface="Wingdings 2" panose="05020102010507070707" pitchFamily="18" charset="2"/>
              <a:buNone/>
              <a:defRPr/>
            </a:pPr>
            <a:endParaRPr lang="es-ES" sz="2000" b="1" dirty="0">
              <a:solidFill>
                <a:schemeClr val="tx1"/>
              </a:solidFill>
              <a:latin typeface="Arial" charset="0"/>
              <a:ea typeface="Times New Roman" pitchFamily="18" charset="0"/>
              <a:cs typeface="Arial" charset="0"/>
            </a:endParaRPr>
          </a:p>
          <a:p>
            <a:pPr marL="0" indent="0" algn="just" fontAlgn="auto">
              <a:spcBef>
                <a:spcPct val="0"/>
              </a:spcBef>
              <a:spcAft>
                <a:spcPts val="0"/>
              </a:spcAft>
              <a:buClrTx/>
              <a:buFont typeface="Wingdings 2" panose="05020102010507070707" pitchFamily="18" charset="2"/>
              <a:buNone/>
              <a:defRPr/>
            </a:pPr>
            <a:r>
              <a:rPr lang="es-ES" sz="2000" b="1" dirty="0">
                <a:solidFill>
                  <a:schemeClr val="tx1"/>
                </a:solidFill>
                <a:latin typeface="Arial" charset="0"/>
                <a:ea typeface="Times New Roman" pitchFamily="18" charset="0"/>
                <a:cs typeface="Arial" charset="0"/>
              </a:rPr>
              <a:t>El cuerpo del otro puedo conocerlo en cualquier momento; pero cuando me remite al misterio del amor de Dios.</a:t>
            </a:r>
          </a:p>
          <a:p>
            <a:pPr marL="0" indent="0" algn="just" fontAlgn="auto">
              <a:spcBef>
                <a:spcPct val="0"/>
              </a:spcBef>
              <a:spcAft>
                <a:spcPts val="0"/>
              </a:spcAft>
              <a:buClrTx/>
              <a:buFont typeface="Wingdings 2" panose="05020102010507070707" pitchFamily="18" charset="2"/>
              <a:buNone/>
              <a:defRPr/>
            </a:pPr>
            <a:endParaRPr lang="es-ES" sz="2000" b="1" dirty="0">
              <a:solidFill>
                <a:schemeClr val="tx1"/>
              </a:solidFill>
              <a:latin typeface="Arial" charset="0"/>
              <a:ea typeface="Times New Roman" pitchFamily="18" charset="0"/>
              <a:cs typeface="Arial" charset="0"/>
            </a:endParaRPr>
          </a:p>
          <a:p>
            <a:pPr marL="0" indent="0" algn="just" fontAlgn="auto">
              <a:spcBef>
                <a:spcPct val="0"/>
              </a:spcBef>
              <a:spcAft>
                <a:spcPts val="0"/>
              </a:spcAft>
              <a:buClrTx/>
              <a:buFont typeface="Wingdings 2" panose="05020102010507070707" pitchFamily="18" charset="2"/>
              <a:buNone/>
              <a:defRPr/>
            </a:pPr>
            <a:r>
              <a:rPr lang="es-ES" sz="2000" b="1" dirty="0">
                <a:solidFill>
                  <a:schemeClr val="tx1"/>
                </a:solidFill>
                <a:latin typeface="Arial" charset="0"/>
                <a:ea typeface="Times New Roman" pitchFamily="18" charset="0"/>
                <a:cs typeface="Arial" charset="0"/>
              </a:rPr>
              <a:t>Cuando atisbo a la vista de tu cuerpo la mirada amorosa, divina, entonces el amor permanece vivo y participa en la infinitud y eternidad divinas. </a:t>
            </a:r>
          </a:p>
          <a:p>
            <a:pPr marL="0" indent="0" algn="just" fontAlgn="auto">
              <a:spcBef>
                <a:spcPct val="0"/>
              </a:spcBef>
              <a:spcAft>
                <a:spcPts val="0"/>
              </a:spcAft>
              <a:buClrTx/>
              <a:buFont typeface="Wingdings 2" panose="05020102010507070707" pitchFamily="18" charset="2"/>
              <a:buNone/>
              <a:defRPr/>
            </a:pPr>
            <a:endParaRPr lang="es-ES" b="1" dirty="0">
              <a:solidFill>
                <a:schemeClr val="tx1"/>
              </a:solidFill>
              <a:latin typeface="Arial" charset="0"/>
              <a:ea typeface="Times New Roman" pitchFamily="18" charset="0"/>
              <a:cs typeface="Arial" charset="0"/>
            </a:endParaRPr>
          </a:p>
          <a:p>
            <a:pPr marL="0" indent="0" algn="just" fontAlgn="auto">
              <a:spcBef>
                <a:spcPct val="0"/>
              </a:spcBef>
              <a:spcAft>
                <a:spcPts val="0"/>
              </a:spcAft>
              <a:buClrTx/>
              <a:buFontTx/>
              <a:buNone/>
              <a:defRPr/>
            </a:pPr>
            <a:endParaRPr lang="es-ES" sz="2800" dirty="0">
              <a:solidFill>
                <a:srgbClr val="00FFFF"/>
              </a:solidFill>
              <a:latin typeface="Arial" charset="0"/>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2 Marcador de contenido">
            <a:extLst>
              <a:ext uri="{FF2B5EF4-FFF2-40B4-BE49-F238E27FC236}">
                <a16:creationId xmlns:a16="http://schemas.microsoft.com/office/drawing/2014/main" xmlns="" id="{09BD76A3-7118-4A52-93FD-D7C7B4FC2505}"/>
              </a:ext>
            </a:extLst>
          </p:cNvPr>
          <p:cNvSpPr>
            <a:spLocks noGrp="1"/>
          </p:cNvSpPr>
          <p:nvPr>
            <p:ph idx="1"/>
          </p:nvPr>
        </p:nvSpPr>
        <p:spPr>
          <a:xfrm>
            <a:off x="571500" y="1341438"/>
            <a:ext cx="8215313" cy="5016500"/>
          </a:xfrm>
          <a:ln>
            <a:solidFill>
              <a:schemeClr val="accent3">
                <a:lumMod val="50000"/>
              </a:schemeClr>
            </a:solidFill>
          </a:ln>
        </p:spPr>
        <p:txBody>
          <a:bodyPr rtlCol="0">
            <a:normAutofit/>
          </a:bodyPr>
          <a:lstStyle/>
          <a:p>
            <a:pPr algn="just" fontAlgn="auto">
              <a:spcAft>
                <a:spcPts val="0"/>
              </a:spcAft>
              <a:buFont typeface="Wingdings 2" panose="05020102010507070707" pitchFamily="18" charset="2"/>
              <a:buNone/>
              <a:defRPr/>
            </a:pPr>
            <a:r>
              <a:rPr lang="es-ES" sz="2200" dirty="0">
                <a:solidFill>
                  <a:srgbClr val="00FFFF"/>
                </a:solidFill>
                <a:latin typeface="Arial" pitchFamily="34" charset="0"/>
                <a:cs typeface="Arial" pitchFamily="34" charset="0"/>
              </a:rPr>
              <a:t>   </a:t>
            </a:r>
          </a:p>
          <a:p>
            <a:pPr algn="just" fontAlgn="auto">
              <a:spcAft>
                <a:spcPts val="0"/>
              </a:spcAft>
              <a:buFont typeface="Wingdings 2" panose="05020102010507070707" pitchFamily="18" charset="2"/>
              <a:buNone/>
              <a:defRPr/>
            </a:pPr>
            <a:r>
              <a:rPr lang="es-ES" sz="2000" dirty="0">
                <a:solidFill>
                  <a:srgbClr val="00FFFF"/>
                </a:solidFill>
                <a:latin typeface="Arial" charset="0"/>
                <a:ea typeface="Times New Roman" pitchFamily="18" charset="0"/>
                <a:cs typeface="Arial" charset="0"/>
              </a:rPr>
              <a:t>    </a:t>
            </a:r>
            <a:r>
              <a:rPr lang="es-ES" sz="2000" b="1" dirty="0">
                <a:solidFill>
                  <a:schemeClr val="tx1"/>
                </a:solidFill>
                <a:latin typeface="Arial" charset="0"/>
                <a:ea typeface="Times New Roman" pitchFamily="18" charset="0"/>
                <a:cs typeface="Arial" charset="0"/>
              </a:rPr>
              <a:t>Entonces interpreto el  amor del otro siempre como un regalo y yo viviré  también mi amor como misterio pues en él  se palpa el misterio infinito de Dios.</a:t>
            </a:r>
          </a:p>
          <a:p>
            <a:pPr algn="just" fontAlgn="auto">
              <a:spcAft>
                <a:spcPts val="0"/>
              </a:spcAft>
              <a:buFont typeface="Wingdings 2" panose="05020102010507070707" pitchFamily="18" charset="2"/>
              <a:buNone/>
              <a:defRPr/>
            </a:pPr>
            <a:endParaRPr lang="es-ES" sz="2000" b="1" dirty="0">
              <a:solidFill>
                <a:schemeClr val="tx1"/>
              </a:solidFill>
              <a:latin typeface="Arial" pitchFamily="34" charset="0"/>
              <a:cs typeface="Arial" pitchFamily="34" charset="0"/>
            </a:endParaRPr>
          </a:p>
          <a:p>
            <a:pPr algn="just" fontAlgn="auto">
              <a:spcAft>
                <a:spcPts val="0"/>
              </a:spcAft>
              <a:buFont typeface="Wingdings 2" panose="05020102010507070707" pitchFamily="18" charset="2"/>
              <a:buNone/>
              <a:defRPr/>
            </a:pPr>
            <a:r>
              <a:rPr lang="es-ES" sz="2000" b="1" dirty="0">
                <a:solidFill>
                  <a:schemeClr val="tx1"/>
                </a:solidFill>
                <a:latin typeface="Arial" pitchFamily="34" charset="0"/>
                <a:cs typeface="Arial" pitchFamily="34" charset="0"/>
              </a:rPr>
              <a:t>    Otro texto importante para el desarrollo de la teología eclesiástica del matrimonio es  Ef.  5, 2I - 33. </a:t>
            </a:r>
          </a:p>
          <a:p>
            <a:pPr algn="just" fontAlgn="auto">
              <a:spcAft>
                <a:spcPts val="0"/>
              </a:spcAft>
              <a:buFont typeface="Wingdings 2" panose="05020102010507070707" pitchFamily="18" charset="2"/>
              <a:buNone/>
              <a:defRPr/>
            </a:pPr>
            <a:endParaRPr lang="es-ES" sz="2000" b="1" dirty="0">
              <a:solidFill>
                <a:schemeClr val="tx1"/>
              </a:solidFill>
              <a:latin typeface="Arial" pitchFamily="34" charset="0"/>
              <a:cs typeface="Arial" pitchFamily="34" charset="0"/>
            </a:endParaRPr>
          </a:p>
          <a:p>
            <a:pPr algn="just" fontAlgn="auto">
              <a:spcAft>
                <a:spcPts val="0"/>
              </a:spcAft>
              <a:buFont typeface="Wingdings 2" panose="05020102010507070707" pitchFamily="18" charset="2"/>
              <a:buNone/>
              <a:defRPr/>
            </a:pPr>
            <a:r>
              <a:rPr lang="es-ES" sz="2000" b="1" dirty="0">
                <a:solidFill>
                  <a:schemeClr val="tx1"/>
                </a:solidFill>
                <a:latin typeface="Arial" pitchFamily="34" charset="0"/>
                <a:cs typeface="Arial" pitchFamily="34" charset="0"/>
              </a:rPr>
              <a:t>    Aquí el matrimonio es comparado con la relación entre Cristo y la Iglesia. Hombre y mujer tienen que amarse el uno al otro como Cristo ama a la Iglesia: </a:t>
            </a:r>
          </a:p>
          <a:p>
            <a:pPr algn="just" fontAlgn="auto">
              <a:spcAft>
                <a:spcPts val="0"/>
              </a:spcAft>
              <a:buFont typeface="Wingdings 2" panose="05020102010507070707" pitchFamily="18" charset="2"/>
              <a:buNone/>
              <a:defRPr/>
            </a:pPr>
            <a:endParaRPr lang="es-ES" sz="2000" dirty="0">
              <a:solidFill>
                <a:srgbClr val="00FFFF"/>
              </a:solidFill>
              <a:latin typeface="Arial" pitchFamily="34" charset="0"/>
              <a:cs typeface="Arial" pitchFamily="34" charset="0"/>
            </a:endParaRPr>
          </a:p>
          <a:p>
            <a:pPr marL="0" indent="0" algn="just" fontAlgn="auto">
              <a:spcBef>
                <a:spcPct val="0"/>
              </a:spcBef>
              <a:spcAft>
                <a:spcPts val="0"/>
              </a:spcAft>
              <a:buClrTx/>
              <a:buFontTx/>
              <a:buNone/>
              <a:defRPr/>
            </a:pPr>
            <a:endParaRPr lang="es-ES" sz="2800" dirty="0">
              <a:solidFill>
                <a:srgbClr val="00FFFF"/>
              </a:solidFill>
              <a:latin typeface="Arial" charset="0"/>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2 Marcador de contenido">
            <a:extLst>
              <a:ext uri="{FF2B5EF4-FFF2-40B4-BE49-F238E27FC236}">
                <a16:creationId xmlns:a16="http://schemas.microsoft.com/office/drawing/2014/main" xmlns="" id="{AC263459-3D9C-477D-9938-616B1CF73225}"/>
              </a:ext>
            </a:extLst>
          </p:cNvPr>
          <p:cNvSpPr>
            <a:spLocks noGrp="1"/>
          </p:cNvSpPr>
          <p:nvPr>
            <p:ph idx="1"/>
          </p:nvPr>
        </p:nvSpPr>
        <p:spPr>
          <a:xfrm>
            <a:off x="357188" y="1179513"/>
            <a:ext cx="3929062" cy="5062537"/>
          </a:xfrm>
          <a:ln w="3175">
            <a:solidFill>
              <a:schemeClr val="accent4">
                <a:lumMod val="50000"/>
              </a:schemeClr>
            </a:solidFill>
          </a:ln>
        </p:spPr>
        <p:txBody>
          <a:bodyPr rtlCol="0">
            <a:normAutofit/>
          </a:bodyPr>
          <a:lstStyle/>
          <a:p>
            <a:pPr algn="just" fontAlgn="auto">
              <a:spcAft>
                <a:spcPts val="0"/>
              </a:spcAft>
              <a:buFont typeface="Wingdings 2" panose="05020102010507070707" pitchFamily="18" charset="2"/>
              <a:buNone/>
              <a:defRPr/>
            </a:pPr>
            <a:r>
              <a:rPr lang="es-ES" sz="2000" b="1" dirty="0">
                <a:solidFill>
                  <a:schemeClr val="bg2">
                    <a:lumMod val="90000"/>
                  </a:schemeClr>
                </a:solidFill>
                <a:latin typeface="Arial" pitchFamily="34" charset="0"/>
                <a:cs typeface="Arial" pitchFamily="34" charset="0"/>
              </a:rPr>
              <a:t>   </a:t>
            </a:r>
            <a:r>
              <a:rPr lang="es-ES" sz="2000" dirty="0">
                <a:solidFill>
                  <a:schemeClr val="bg2">
                    <a:lumMod val="90000"/>
                  </a:schemeClr>
                </a:solidFill>
                <a:latin typeface="Arial" pitchFamily="34" charset="0"/>
                <a:cs typeface="Arial" pitchFamily="34" charset="0"/>
              </a:rPr>
              <a:t> </a:t>
            </a:r>
            <a:endParaRPr lang="es-ES" sz="1600" dirty="0">
              <a:solidFill>
                <a:schemeClr val="bg2">
                  <a:lumMod val="90000"/>
                </a:schemeClr>
              </a:solidFill>
              <a:latin typeface="Arial" pitchFamily="34" charset="0"/>
              <a:cs typeface="Arial" pitchFamily="34" charset="0"/>
            </a:endParaRPr>
          </a:p>
          <a:p>
            <a:pPr algn="just" fontAlgn="auto">
              <a:spcAft>
                <a:spcPts val="0"/>
              </a:spcAft>
              <a:buFont typeface="Wingdings 2" panose="05020102010507070707" pitchFamily="18" charset="2"/>
              <a:buNone/>
              <a:defRPr/>
            </a:pPr>
            <a:r>
              <a:rPr lang="es-ES" sz="1600" dirty="0">
                <a:solidFill>
                  <a:schemeClr val="bg2">
                    <a:lumMod val="90000"/>
                  </a:schemeClr>
                </a:solidFill>
                <a:latin typeface="Arial" pitchFamily="34" charset="0"/>
                <a:cs typeface="Arial" pitchFamily="34" charset="0"/>
              </a:rPr>
              <a:t>    </a:t>
            </a:r>
            <a:r>
              <a:rPr lang="es-ES" sz="1600" b="1" dirty="0">
                <a:solidFill>
                  <a:schemeClr val="tx1"/>
                </a:solidFill>
                <a:latin typeface="Arial" pitchFamily="34" charset="0"/>
                <a:cs typeface="Arial" pitchFamily="34" charset="0"/>
              </a:rPr>
              <a:t>"Así deben también los maridos amar a sus mujeres, como cuerpos suyos que son. Amar a su mujer es amarse a sí mismo. Pues nadie jamás ha odiado su propia carne, sino que le da alimento y calor, como Cristo hace con la Iglesia"  Ef. 5, 28</a:t>
            </a:r>
          </a:p>
          <a:p>
            <a:pPr algn="just" fontAlgn="auto">
              <a:spcAft>
                <a:spcPts val="0"/>
              </a:spcAft>
              <a:buFont typeface="Wingdings 2" panose="05020102010507070707" pitchFamily="18" charset="2"/>
              <a:buNone/>
              <a:defRPr/>
            </a:pPr>
            <a:r>
              <a:rPr lang="es-ES" sz="1600" b="1" dirty="0">
                <a:solidFill>
                  <a:schemeClr val="tx1"/>
                </a:solidFill>
                <a:latin typeface="Arial" pitchFamily="34" charset="0"/>
                <a:cs typeface="Arial" pitchFamily="34" charset="0"/>
              </a:rPr>
              <a:t>  </a:t>
            </a:r>
          </a:p>
          <a:p>
            <a:pPr algn="just" fontAlgn="auto">
              <a:spcAft>
                <a:spcPts val="0"/>
              </a:spcAft>
              <a:buFont typeface="Wingdings 2" panose="05020102010507070707" pitchFamily="18" charset="2"/>
              <a:buNone/>
              <a:defRPr/>
            </a:pPr>
            <a:r>
              <a:rPr lang="es-ES" sz="1600" b="1" dirty="0">
                <a:solidFill>
                  <a:schemeClr val="tx1"/>
                </a:solidFill>
                <a:latin typeface="Arial" pitchFamily="34" charset="0"/>
                <a:cs typeface="Arial" pitchFamily="34" charset="0"/>
              </a:rPr>
              <a:t>      La Carta a los efesios refiere la palabra que Jesús cita en su declaración sobre el matrimonio a la relación entre Cristo y la Iglesia: “Por eso abandonará el hombre a su padre y a su madre, se unirá a su mujer y serán los dos una sola carne. Es este un gran misterio; y yo lo refiero a Cristo y a la iglesia”  Ef. 5, 3I - 32 </a:t>
            </a:r>
          </a:p>
          <a:p>
            <a:pPr marL="0" indent="0" algn="just" fontAlgn="auto">
              <a:spcBef>
                <a:spcPct val="0"/>
              </a:spcBef>
              <a:spcAft>
                <a:spcPts val="0"/>
              </a:spcAft>
              <a:buClrTx/>
              <a:buFontTx/>
              <a:buNone/>
              <a:defRPr/>
            </a:pPr>
            <a:endParaRPr lang="es-ES" sz="2800" dirty="0">
              <a:solidFill>
                <a:srgbClr val="00FFFF"/>
              </a:solidFill>
              <a:latin typeface="Arial" charset="0"/>
              <a:ea typeface="Times New Roman" pitchFamily="18" charset="0"/>
              <a:cs typeface="Arial" charset="0"/>
            </a:endParaRPr>
          </a:p>
        </p:txBody>
      </p:sp>
      <p:sp>
        <p:nvSpPr>
          <p:cNvPr id="46083" name="Rectangle 1">
            <a:extLst>
              <a:ext uri="{FF2B5EF4-FFF2-40B4-BE49-F238E27FC236}">
                <a16:creationId xmlns:a16="http://schemas.microsoft.com/office/drawing/2014/main" xmlns="" id="{DAE529F3-D384-4B9B-A403-97511BA963DC}"/>
              </a:ext>
            </a:extLst>
          </p:cNvPr>
          <p:cNvSpPr>
            <a:spLocks noChangeArrowheads="1"/>
          </p:cNvSpPr>
          <p:nvPr/>
        </p:nvSpPr>
        <p:spPr bwMode="auto">
          <a:xfrm>
            <a:off x="1785938" y="285750"/>
            <a:ext cx="5929312" cy="369888"/>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a:spcBef>
                <a:spcPct val="0"/>
              </a:spcBef>
              <a:buClrTx/>
              <a:buFontTx/>
              <a:buNone/>
            </a:pPr>
            <a:r>
              <a:rPr lang="es-ES" altLang="es-CO" b="1" dirty="0">
                <a:solidFill>
                  <a:schemeClr val="tx1"/>
                </a:solidFill>
                <a:latin typeface="Arial" panose="020B0604020202020204" pitchFamily="34" charset="0"/>
                <a:cs typeface="Times New Roman" panose="02020603050405020304" pitchFamily="18" charset="0"/>
              </a:rPr>
              <a:t>EL PLAN DE DIOS PARA EL MATRIMONIO</a:t>
            </a:r>
            <a:endParaRPr lang="es-ES" altLang="es-CO" b="1" dirty="0">
              <a:solidFill>
                <a:schemeClr val="tx1"/>
              </a:solidFill>
              <a:latin typeface="Arial" panose="020B0604020202020204" pitchFamily="34" charset="0"/>
            </a:endParaRPr>
          </a:p>
        </p:txBody>
      </p:sp>
      <p:pic>
        <p:nvPicPr>
          <p:cNvPr id="2" name="Imagen 1"/>
          <p:cNvPicPr>
            <a:picLocks noChangeAspect="1"/>
          </p:cNvPicPr>
          <p:nvPr/>
        </p:nvPicPr>
        <p:blipFill>
          <a:blip r:embed="rId2"/>
          <a:stretch>
            <a:fillRect/>
          </a:stretch>
        </p:blipFill>
        <p:spPr>
          <a:xfrm>
            <a:off x="4499992" y="2263302"/>
            <a:ext cx="4339580" cy="2894957"/>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2 Marcador de contenido">
            <a:extLst>
              <a:ext uri="{FF2B5EF4-FFF2-40B4-BE49-F238E27FC236}">
                <a16:creationId xmlns:a16="http://schemas.microsoft.com/office/drawing/2014/main" xmlns="" id="{8E457918-1840-4F98-B771-A431F4DC3699}"/>
              </a:ext>
            </a:extLst>
          </p:cNvPr>
          <p:cNvSpPr>
            <a:spLocks noGrp="1"/>
          </p:cNvSpPr>
          <p:nvPr>
            <p:ph idx="1"/>
          </p:nvPr>
        </p:nvSpPr>
        <p:spPr>
          <a:xfrm>
            <a:off x="428625" y="1428750"/>
            <a:ext cx="8286750" cy="4929188"/>
          </a:xfrm>
        </p:spPr>
        <p:txBody>
          <a:bodyPr rtlCol="0">
            <a:normAutofit/>
          </a:bodyPr>
          <a:lstStyle/>
          <a:p>
            <a:pPr algn="just" fontAlgn="auto">
              <a:spcAft>
                <a:spcPts val="0"/>
              </a:spcAft>
              <a:buFont typeface="Wingdings 2" panose="05020102010507070707" pitchFamily="18" charset="2"/>
              <a:buNone/>
              <a:defRPr/>
            </a:pPr>
            <a:r>
              <a:rPr lang="es-ES" sz="2200" dirty="0">
                <a:solidFill>
                  <a:srgbClr val="00FFFF"/>
                </a:solidFill>
                <a:latin typeface="Arial" pitchFamily="34" charset="0"/>
                <a:cs typeface="Arial" pitchFamily="34" charset="0"/>
              </a:rPr>
              <a:t>    </a:t>
            </a:r>
            <a:r>
              <a:rPr lang="es-ES" sz="2200" b="1" dirty="0">
                <a:solidFill>
                  <a:schemeClr val="tx1"/>
                </a:solidFill>
                <a:latin typeface="Arial" pitchFamily="34" charset="0"/>
                <a:cs typeface="Arial" pitchFamily="34" charset="0"/>
              </a:rPr>
              <a:t>EI matrimonio, es por tanto,  sacramento de Ia vida cotidiana</a:t>
            </a:r>
          </a:p>
          <a:p>
            <a:pPr lvl="1" algn="just" fontAlgn="auto">
              <a:spcAft>
                <a:spcPts val="0"/>
              </a:spcAft>
              <a:buFont typeface="Wingdings 2" panose="05020102010507070707" pitchFamily="18" charset="2"/>
              <a:buNone/>
              <a:defRPr/>
            </a:pPr>
            <a:endParaRPr lang="es-ES" sz="2000" b="1" dirty="0">
              <a:solidFill>
                <a:schemeClr val="tx1"/>
              </a:solidFill>
              <a:latin typeface="Arial" pitchFamily="34" charset="0"/>
              <a:cs typeface="Arial" pitchFamily="34" charset="0"/>
            </a:endParaRPr>
          </a:p>
          <a:p>
            <a:pPr algn="just" fontAlgn="auto">
              <a:spcAft>
                <a:spcPts val="0"/>
              </a:spcAft>
              <a:buFont typeface="Wingdings 2" panose="05020102010507070707" pitchFamily="18" charset="2"/>
              <a:buNone/>
              <a:defRPr/>
            </a:pPr>
            <a:r>
              <a:rPr lang="es-ES" sz="2000" b="1" dirty="0">
                <a:solidFill>
                  <a:schemeClr val="tx1"/>
                </a:solidFill>
                <a:latin typeface="Arial" pitchFamily="34" charset="0"/>
                <a:cs typeface="Arial" pitchFamily="34" charset="0"/>
              </a:rPr>
              <a:t>    El matrimonio es, pues, no sólo signo de la unidad entre Dios y el hombre, sino entre Cristo y la lglesia. </a:t>
            </a:r>
          </a:p>
          <a:p>
            <a:pPr algn="just" fontAlgn="auto">
              <a:spcAft>
                <a:spcPts val="0"/>
              </a:spcAft>
              <a:buFont typeface="Wingdings 3" charset="2"/>
              <a:buChar char=""/>
              <a:defRPr/>
            </a:pPr>
            <a:endParaRPr lang="es-ES" sz="2000" b="1" dirty="0">
              <a:solidFill>
                <a:schemeClr val="tx1"/>
              </a:solidFill>
              <a:latin typeface="Arial" pitchFamily="34" charset="0"/>
              <a:cs typeface="Arial" pitchFamily="34" charset="0"/>
            </a:endParaRPr>
          </a:p>
          <a:p>
            <a:pPr algn="just" fontAlgn="auto">
              <a:spcAft>
                <a:spcPts val="0"/>
              </a:spcAft>
              <a:buFont typeface="Wingdings 2" panose="05020102010507070707" pitchFamily="18" charset="2"/>
              <a:buNone/>
              <a:defRPr/>
            </a:pPr>
            <a:r>
              <a:rPr lang="es-ES" sz="2000" b="1" dirty="0">
                <a:solidFill>
                  <a:schemeClr val="tx1"/>
                </a:solidFill>
                <a:latin typeface="Arial" pitchFamily="34" charset="0"/>
                <a:cs typeface="Arial" pitchFamily="34" charset="0"/>
              </a:rPr>
              <a:t>    En latín figura aquí - por misterio - la palabra </a:t>
            </a:r>
            <a:r>
              <a:rPr lang="es-ES" sz="2000" b="1" i="1" dirty="0">
                <a:solidFill>
                  <a:schemeClr val="tx1"/>
                </a:solidFill>
                <a:latin typeface="Arial" pitchFamily="34" charset="0"/>
                <a:cs typeface="Arial" pitchFamily="34" charset="0"/>
              </a:rPr>
              <a:t>sacramentum</a:t>
            </a:r>
            <a:r>
              <a:rPr lang="es-ES" sz="2000" b="1" dirty="0">
                <a:solidFill>
                  <a:schemeClr val="tx1"/>
                </a:solidFill>
                <a:latin typeface="Arial" pitchFamily="34" charset="0"/>
                <a:cs typeface="Arial" pitchFamily="34" charset="0"/>
              </a:rPr>
              <a:t>. </a:t>
            </a:r>
          </a:p>
          <a:p>
            <a:pPr algn="just" fontAlgn="auto">
              <a:spcAft>
                <a:spcPts val="0"/>
              </a:spcAft>
              <a:buFont typeface="Wingdings 2" panose="05020102010507070707" pitchFamily="18" charset="2"/>
              <a:buNone/>
              <a:defRPr/>
            </a:pPr>
            <a:endParaRPr lang="es-ES" sz="2000" b="1" dirty="0">
              <a:solidFill>
                <a:schemeClr val="tx1"/>
              </a:solidFill>
              <a:latin typeface="Arial" pitchFamily="34" charset="0"/>
              <a:cs typeface="Arial" pitchFamily="34" charset="0"/>
            </a:endParaRPr>
          </a:p>
          <a:p>
            <a:pPr algn="just" fontAlgn="auto">
              <a:spcAft>
                <a:spcPts val="0"/>
              </a:spcAft>
              <a:buFont typeface="Wingdings 2" panose="05020102010507070707" pitchFamily="18" charset="2"/>
              <a:buNone/>
              <a:defRPr/>
            </a:pPr>
            <a:r>
              <a:rPr lang="es-ES" sz="2000" b="1" dirty="0">
                <a:solidFill>
                  <a:schemeClr val="tx1"/>
                </a:solidFill>
                <a:latin typeface="Arial" pitchFamily="34" charset="0"/>
                <a:cs typeface="Arial" pitchFamily="34" charset="0"/>
              </a:rPr>
              <a:t>    De ahí que la Iglesia católica siempre haya recurrido a este pasaje para explicar su visión del matrimonio como sacramento. Pero no se trata sólo de la palabra. Lo decisivo aquí es que el amor matrimonial entre hombre y mujer ilustra el amor de Cristo a su Iglesia. En la medida en que marido y mujer se aman, experimentan cómo Cristo los ama.</a:t>
            </a:r>
          </a:p>
          <a:p>
            <a:pPr marL="0" indent="0" algn="just" fontAlgn="auto">
              <a:spcBef>
                <a:spcPct val="0"/>
              </a:spcBef>
              <a:spcAft>
                <a:spcPts val="0"/>
              </a:spcAft>
              <a:buClrTx/>
              <a:buFontTx/>
              <a:buNone/>
              <a:defRPr/>
            </a:pPr>
            <a:endParaRPr lang="es-ES" sz="2800" dirty="0">
              <a:solidFill>
                <a:srgbClr val="00FFFF"/>
              </a:solidFill>
              <a:latin typeface="Arial" charset="0"/>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ORACIÓN</a:t>
            </a:r>
            <a:endParaRPr lang="es-CO" dirty="0"/>
          </a:p>
        </p:txBody>
      </p:sp>
      <p:sp>
        <p:nvSpPr>
          <p:cNvPr id="3" name="Marcador de contenido 2"/>
          <p:cNvSpPr>
            <a:spLocks noGrp="1"/>
          </p:cNvSpPr>
          <p:nvPr>
            <p:ph idx="1"/>
          </p:nvPr>
        </p:nvSpPr>
        <p:spPr>
          <a:xfrm>
            <a:off x="457200" y="1124744"/>
            <a:ext cx="7643192" cy="5400600"/>
          </a:xfrm>
        </p:spPr>
        <p:txBody>
          <a:bodyPr>
            <a:normAutofit/>
          </a:bodyPr>
          <a:lstStyle/>
          <a:p>
            <a:pPr marL="0" indent="0">
              <a:buNone/>
            </a:pPr>
            <a:r>
              <a:rPr lang="es-CO" dirty="0"/>
              <a:t>Padre Celestial, </a:t>
            </a:r>
            <a:r>
              <a:rPr lang="es-CO" dirty="0" smtClean="0"/>
              <a:t>a </a:t>
            </a:r>
            <a:r>
              <a:rPr lang="es-CO" dirty="0"/>
              <a:t>través de </a:t>
            </a:r>
            <a:r>
              <a:rPr lang="es-CO" dirty="0" smtClean="0"/>
              <a:t>la  intercesión </a:t>
            </a:r>
            <a:r>
              <a:rPr lang="es-CO" dirty="0"/>
              <a:t>de la Sagrada Familia</a:t>
            </a:r>
            <a:r>
              <a:rPr lang="es-CO" dirty="0" smtClean="0"/>
              <a:t>,  ayúdanos </a:t>
            </a:r>
            <a:r>
              <a:rPr lang="es-CO" dirty="0"/>
              <a:t>a valorar el don </a:t>
            </a:r>
            <a:r>
              <a:rPr lang="es-CO" dirty="0" smtClean="0"/>
              <a:t>del matrimonio  que </a:t>
            </a:r>
            <a:r>
              <a:rPr lang="es-CO" dirty="0"/>
              <a:t>refleja el amor </a:t>
            </a:r>
            <a:r>
              <a:rPr lang="es-CO" dirty="0" smtClean="0"/>
              <a:t>de Cristo </a:t>
            </a:r>
            <a:r>
              <a:rPr lang="es-CO" dirty="0"/>
              <a:t>por la Iglesia, </a:t>
            </a:r>
            <a:r>
              <a:rPr lang="es-CO" dirty="0" smtClean="0"/>
              <a:t> donde </a:t>
            </a:r>
            <a:r>
              <a:rPr lang="es-CO" dirty="0"/>
              <a:t>el </a:t>
            </a:r>
            <a:r>
              <a:rPr lang="es-CO" dirty="0" smtClean="0"/>
              <a:t>amor del </a:t>
            </a:r>
            <a:r>
              <a:rPr lang="es-CO" dirty="0"/>
              <a:t>esposo y la esposa los </a:t>
            </a:r>
            <a:r>
              <a:rPr lang="es-CO" dirty="0" smtClean="0"/>
              <a:t>une perfectamente </a:t>
            </a:r>
            <a:r>
              <a:rPr lang="es-CO" dirty="0"/>
              <a:t>y coopera en tu plan de crear </a:t>
            </a:r>
            <a:r>
              <a:rPr lang="es-CO" dirty="0" smtClean="0"/>
              <a:t>nueva vida </a:t>
            </a:r>
            <a:r>
              <a:rPr lang="es-CO" dirty="0"/>
              <a:t>a tu imagen. </a:t>
            </a:r>
            <a:endParaRPr lang="es-CO" dirty="0" smtClean="0"/>
          </a:p>
          <a:p>
            <a:pPr marL="0" indent="0">
              <a:buNone/>
            </a:pPr>
            <a:r>
              <a:rPr lang="es-CO" dirty="0" smtClean="0"/>
              <a:t>Ayúdanos </a:t>
            </a:r>
            <a:r>
              <a:rPr lang="es-CO" dirty="0"/>
              <a:t>a apoyar a hombres </a:t>
            </a:r>
            <a:r>
              <a:rPr lang="es-CO" dirty="0" smtClean="0"/>
              <a:t>y mujeres </a:t>
            </a:r>
            <a:r>
              <a:rPr lang="es-CO" dirty="0"/>
              <a:t>en su vocación de matrimonio, </a:t>
            </a:r>
            <a:r>
              <a:rPr lang="es-CO" dirty="0" smtClean="0"/>
              <a:t>especialmente en </a:t>
            </a:r>
            <a:r>
              <a:rPr lang="es-CO" dirty="0"/>
              <a:t>tiempos difíciles cuando pueden unir </a:t>
            </a:r>
            <a:r>
              <a:rPr lang="es-CO" dirty="0" smtClean="0"/>
              <a:t>sus sufrimientos </a:t>
            </a:r>
            <a:r>
              <a:rPr lang="es-CO" dirty="0"/>
              <a:t>a la Cruz. </a:t>
            </a:r>
            <a:endParaRPr lang="es-CO" dirty="0" smtClean="0"/>
          </a:p>
          <a:p>
            <a:pPr marL="0" indent="0">
              <a:buNone/>
            </a:pPr>
            <a:r>
              <a:rPr lang="es-CO" dirty="0" smtClean="0"/>
              <a:t>Ayúdanos </a:t>
            </a:r>
            <a:r>
              <a:rPr lang="es-CO" dirty="0"/>
              <a:t>a mantener </a:t>
            </a:r>
            <a:r>
              <a:rPr lang="es-CO" dirty="0" smtClean="0"/>
              <a:t>la institución </a:t>
            </a:r>
            <a:r>
              <a:rPr lang="es-CO" dirty="0"/>
              <a:t>del matrimonio en nuestra sociedad como </a:t>
            </a:r>
            <a:r>
              <a:rPr lang="es-CO" dirty="0" smtClean="0"/>
              <a:t>el lugar </a:t>
            </a:r>
            <a:r>
              <a:rPr lang="es-CO" dirty="0"/>
              <a:t>donde el amor se alimenta y la vida </a:t>
            </a:r>
            <a:r>
              <a:rPr lang="es-CO" dirty="0" smtClean="0"/>
              <a:t>familiar comienza</a:t>
            </a:r>
            <a:r>
              <a:rPr lang="es-CO" dirty="0"/>
              <a:t>. Ayúdanos a reconocer que nuestro </a:t>
            </a:r>
            <a:r>
              <a:rPr lang="es-CO" dirty="0" smtClean="0"/>
              <a:t>futuro depende </a:t>
            </a:r>
            <a:r>
              <a:rPr lang="es-CO" dirty="0"/>
              <a:t>de este amor y tu amor providencial </a:t>
            </a:r>
            <a:r>
              <a:rPr lang="es-CO" dirty="0" smtClean="0"/>
              <a:t>por nosotros</a:t>
            </a:r>
            <a:r>
              <a:rPr lang="es-CO" dirty="0"/>
              <a:t>. </a:t>
            </a:r>
            <a:endParaRPr lang="es-CO" dirty="0" smtClean="0"/>
          </a:p>
          <a:p>
            <a:pPr marL="0" indent="0">
              <a:buNone/>
            </a:pPr>
            <a:r>
              <a:rPr lang="es-CO" dirty="0"/>
              <a:t> </a:t>
            </a:r>
            <a:r>
              <a:rPr lang="es-CO" dirty="0" smtClean="0"/>
              <a:t>              Amén</a:t>
            </a:r>
            <a:r>
              <a:rPr lang="es-CO" dirty="0"/>
              <a:t>. </a:t>
            </a:r>
          </a:p>
          <a:p>
            <a:endParaRPr lang="es-CO" dirty="0"/>
          </a:p>
        </p:txBody>
      </p:sp>
      <p:sp>
        <p:nvSpPr>
          <p:cNvPr id="4" name="Marcador de número de diapositiva 3"/>
          <p:cNvSpPr>
            <a:spLocks noGrp="1"/>
          </p:cNvSpPr>
          <p:nvPr>
            <p:ph type="sldNum" sz="quarter" idx="12"/>
          </p:nvPr>
        </p:nvSpPr>
        <p:spPr/>
        <p:txBody>
          <a:bodyPr/>
          <a:lstStyle/>
          <a:p>
            <a:pPr>
              <a:defRPr/>
            </a:pPr>
            <a:fld id="{18B55CB8-8EA4-4776-BC85-70C9211DBF37}" type="slidenum">
              <a:rPr lang="es-ES" altLang="es-CO" smtClean="0"/>
              <a:pPr>
                <a:defRPr/>
              </a:pPr>
              <a:t>25</a:t>
            </a:fld>
            <a:endParaRPr lang="es-ES" altLang="es-CO"/>
          </a:p>
        </p:txBody>
      </p:sp>
    </p:spTree>
    <p:extLst>
      <p:ext uri="{BB962C8B-B14F-4D97-AF65-F5344CB8AC3E}">
        <p14:creationId xmlns:p14="http://schemas.microsoft.com/office/powerpoint/2010/main" val="6171844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CO" dirty="0" smtClean="0"/>
              <a:t>REFLEXIÓN</a:t>
            </a:r>
            <a:endParaRPr lang="es-CO" dirty="0"/>
          </a:p>
        </p:txBody>
      </p:sp>
      <p:sp>
        <p:nvSpPr>
          <p:cNvPr id="3" name="Marcador de contenido 2"/>
          <p:cNvSpPr>
            <a:spLocks noGrp="1"/>
          </p:cNvSpPr>
          <p:nvPr>
            <p:ph idx="1"/>
          </p:nvPr>
        </p:nvSpPr>
        <p:spPr>
          <a:xfrm>
            <a:off x="377651" y="1700808"/>
            <a:ext cx="7643192" cy="2448272"/>
          </a:xfrm>
        </p:spPr>
        <p:txBody>
          <a:bodyPr>
            <a:normAutofit/>
          </a:bodyPr>
          <a:lstStyle/>
          <a:p>
            <a:pPr marL="0" indent="0">
              <a:buNone/>
            </a:pPr>
            <a:r>
              <a:rPr lang="es-CO" dirty="0" smtClean="0"/>
              <a:t>- ¿</a:t>
            </a:r>
            <a:r>
              <a:rPr lang="es-CO" dirty="0"/>
              <a:t>Por qué crees que el matrimonio es verdadera imagen del amor de Cristo por su Iglesia</a:t>
            </a:r>
            <a:r>
              <a:rPr lang="es-CO" dirty="0" smtClean="0"/>
              <a:t>?</a:t>
            </a:r>
          </a:p>
          <a:p>
            <a:pPr marL="0" indent="0">
              <a:buNone/>
            </a:pPr>
            <a:endParaRPr lang="es-CO" dirty="0"/>
          </a:p>
          <a:p>
            <a:pPr marL="0" indent="0">
              <a:buNone/>
            </a:pPr>
            <a:r>
              <a:rPr lang="es-CO" dirty="0" smtClean="0"/>
              <a:t> -Con </a:t>
            </a:r>
            <a:r>
              <a:rPr lang="es-CO" dirty="0"/>
              <a:t>qué signos visibles en tu hogar  harás que esto se haga realidad.</a:t>
            </a:r>
          </a:p>
          <a:p>
            <a:endParaRPr lang="es-CO" dirty="0"/>
          </a:p>
        </p:txBody>
      </p:sp>
      <p:sp>
        <p:nvSpPr>
          <p:cNvPr id="4" name="Marcador de número de diapositiva 3"/>
          <p:cNvSpPr>
            <a:spLocks noGrp="1"/>
          </p:cNvSpPr>
          <p:nvPr>
            <p:ph type="sldNum" sz="quarter" idx="12"/>
          </p:nvPr>
        </p:nvSpPr>
        <p:spPr/>
        <p:txBody>
          <a:bodyPr/>
          <a:lstStyle/>
          <a:p>
            <a:pPr>
              <a:defRPr/>
            </a:pPr>
            <a:fld id="{18B55CB8-8EA4-4776-BC85-70C9211DBF37}" type="slidenum">
              <a:rPr lang="es-ES" altLang="es-CO" smtClean="0"/>
              <a:pPr>
                <a:defRPr/>
              </a:pPr>
              <a:t>26</a:t>
            </a:fld>
            <a:endParaRPr lang="es-ES" altLang="es-CO"/>
          </a:p>
        </p:txBody>
      </p:sp>
    </p:spTree>
    <p:extLst>
      <p:ext uri="{BB962C8B-B14F-4D97-AF65-F5344CB8AC3E}">
        <p14:creationId xmlns:p14="http://schemas.microsoft.com/office/powerpoint/2010/main" val="5870340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ítulo 5">
            <a:extLst>
              <a:ext uri="{FF2B5EF4-FFF2-40B4-BE49-F238E27FC236}">
                <a16:creationId xmlns:a16="http://schemas.microsoft.com/office/drawing/2014/main" xmlns="" id="{A0B6E630-F547-4F01-A7B8-49FF5792ADC3}"/>
              </a:ext>
            </a:extLst>
          </p:cNvPr>
          <p:cNvSpPr>
            <a:spLocks noGrp="1"/>
          </p:cNvSpPr>
          <p:nvPr>
            <p:ph type="title"/>
          </p:nvPr>
        </p:nvSpPr>
        <p:spPr>
          <a:xfrm>
            <a:off x="1243837" y="156648"/>
            <a:ext cx="6589712" cy="1509712"/>
          </a:xfrm>
        </p:spPr>
        <p:txBody>
          <a:bodyPr/>
          <a:lstStyle/>
          <a:p>
            <a:pPr algn="ctr"/>
            <a:r>
              <a:rPr lang="es-CO" altLang="ko-KR" sz="5400" b="1" dirty="0"/>
              <a:t>GRACIAS</a:t>
            </a:r>
          </a:p>
        </p:txBody>
      </p:sp>
      <p:pic>
        <p:nvPicPr>
          <p:cNvPr id="2" name="Imagen 1"/>
          <p:cNvPicPr>
            <a:picLocks noChangeAspect="1"/>
          </p:cNvPicPr>
          <p:nvPr/>
        </p:nvPicPr>
        <p:blipFill>
          <a:blip r:embed="rId2"/>
          <a:stretch>
            <a:fillRect/>
          </a:stretch>
        </p:blipFill>
        <p:spPr>
          <a:xfrm>
            <a:off x="475329" y="1666360"/>
            <a:ext cx="2619375" cy="1743075"/>
          </a:xfrm>
          <a:prstGeom prst="rect">
            <a:avLst/>
          </a:prstGeom>
        </p:spPr>
      </p:pic>
      <p:pic>
        <p:nvPicPr>
          <p:cNvPr id="3" name="Imagen 2"/>
          <p:cNvPicPr>
            <a:picLocks noChangeAspect="1"/>
          </p:cNvPicPr>
          <p:nvPr/>
        </p:nvPicPr>
        <p:blipFill>
          <a:blip r:embed="rId3"/>
          <a:stretch>
            <a:fillRect/>
          </a:stretch>
        </p:blipFill>
        <p:spPr>
          <a:xfrm>
            <a:off x="108710" y="4653136"/>
            <a:ext cx="3017479" cy="1584176"/>
          </a:xfrm>
          <a:prstGeom prst="rect">
            <a:avLst/>
          </a:prstGeom>
        </p:spPr>
      </p:pic>
      <p:pic>
        <p:nvPicPr>
          <p:cNvPr id="4" name="Imagen 3"/>
          <p:cNvPicPr>
            <a:picLocks noChangeAspect="1"/>
          </p:cNvPicPr>
          <p:nvPr/>
        </p:nvPicPr>
        <p:blipFill>
          <a:blip r:embed="rId4"/>
          <a:stretch>
            <a:fillRect/>
          </a:stretch>
        </p:blipFill>
        <p:spPr>
          <a:xfrm>
            <a:off x="6001749" y="4431033"/>
            <a:ext cx="2532651" cy="1684213"/>
          </a:xfrm>
          <a:prstGeom prst="rect">
            <a:avLst/>
          </a:prstGeom>
        </p:spPr>
      </p:pic>
      <p:pic>
        <p:nvPicPr>
          <p:cNvPr id="5" name="Imagen 4"/>
          <p:cNvPicPr>
            <a:picLocks noChangeAspect="1"/>
          </p:cNvPicPr>
          <p:nvPr/>
        </p:nvPicPr>
        <p:blipFill>
          <a:blip r:embed="rId5"/>
          <a:stretch>
            <a:fillRect/>
          </a:stretch>
        </p:blipFill>
        <p:spPr>
          <a:xfrm>
            <a:off x="6001749" y="1722304"/>
            <a:ext cx="2517871" cy="1677028"/>
          </a:xfrm>
          <a:prstGeom prst="rect">
            <a:avLst/>
          </a:prstGeom>
        </p:spPr>
      </p:pic>
      <p:pic>
        <p:nvPicPr>
          <p:cNvPr id="6" name="Imagen 5"/>
          <p:cNvPicPr>
            <a:picLocks noChangeAspect="1"/>
          </p:cNvPicPr>
          <p:nvPr/>
        </p:nvPicPr>
        <p:blipFill>
          <a:blip r:embed="rId6"/>
          <a:stretch>
            <a:fillRect/>
          </a:stretch>
        </p:blipFill>
        <p:spPr>
          <a:xfrm>
            <a:off x="3154181" y="2601920"/>
            <a:ext cx="2769025" cy="1839863"/>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02303E"/>
        </a:solidFill>
        <a:effectLst/>
      </p:bgPr>
    </p:bg>
    <p:spTree>
      <p:nvGrpSpPr>
        <p:cNvPr id="1" name=""/>
        <p:cNvGrpSpPr/>
        <p:nvPr/>
      </p:nvGrpSpPr>
      <p:grpSpPr>
        <a:xfrm>
          <a:off x="0" y="0"/>
          <a:ext cx="0" cy="0"/>
          <a:chOff x="0" y="0"/>
          <a:chExt cx="0" cy="0"/>
        </a:xfrm>
      </p:grpSpPr>
      <p:sp>
        <p:nvSpPr>
          <p:cNvPr id="23554" name="3 Rectángulo">
            <a:extLst>
              <a:ext uri="{FF2B5EF4-FFF2-40B4-BE49-F238E27FC236}">
                <a16:creationId xmlns:a16="http://schemas.microsoft.com/office/drawing/2014/main" xmlns="" id="{CE84A71C-AEA4-47EE-93C7-98B627AF3FDA}"/>
              </a:ext>
            </a:extLst>
          </p:cNvPr>
          <p:cNvSpPr>
            <a:spLocks noChangeArrowheads="1"/>
          </p:cNvSpPr>
          <p:nvPr/>
        </p:nvSpPr>
        <p:spPr bwMode="auto">
          <a:xfrm>
            <a:off x="714375" y="4714875"/>
            <a:ext cx="77152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eaLnBrk="1" hangingPunct="1">
              <a:spcBef>
                <a:spcPct val="0"/>
              </a:spcBef>
              <a:buClrTx/>
              <a:buFontTx/>
              <a:buNone/>
            </a:pPr>
            <a:r>
              <a:rPr lang="es-ES" altLang="es-CO" sz="3600" i="1">
                <a:solidFill>
                  <a:srgbClr val="00FFFF"/>
                </a:solidFill>
                <a:latin typeface="Arial" panose="020B0604020202020204" pitchFamily="34" charset="0"/>
              </a:rPr>
              <a:t>“¿Están dispuestos a amarse y respetarse durante toda su vida?”</a:t>
            </a:r>
            <a:endParaRPr lang="es-ES" altLang="es-CO" sz="3600">
              <a:solidFill>
                <a:srgbClr val="00FFFF"/>
              </a:solidFill>
              <a:latin typeface="Arial" panose="020B0604020202020204" pitchFamily="34" charset="0"/>
            </a:endParaRPr>
          </a:p>
        </p:txBody>
      </p:sp>
      <p:sp>
        <p:nvSpPr>
          <p:cNvPr id="23556" name="5 Marcador de número de diapositiva">
            <a:extLst>
              <a:ext uri="{FF2B5EF4-FFF2-40B4-BE49-F238E27FC236}">
                <a16:creationId xmlns:a16="http://schemas.microsoft.com/office/drawing/2014/main" xmlns="" id="{87E1F76B-2475-4523-8EE2-359208BB4A9F}"/>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spcBef>
                <a:spcPct val="0"/>
              </a:spcBef>
              <a:buClrTx/>
              <a:buFontTx/>
              <a:buNone/>
            </a:pPr>
            <a:fld id="{D3B2382A-2790-40D6-B184-A4BF5E5F5C65}" type="slidenum">
              <a:rPr lang="es-ES" altLang="es-CO" sz="1200">
                <a:solidFill>
                  <a:srgbClr val="045C75"/>
                </a:solidFill>
                <a:latin typeface="Arial" panose="020B0604020202020204" pitchFamily="34" charset="0"/>
              </a:rPr>
              <a:pPr>
                <a:spcBef>
                  <a:spcPct val="0"/>
                </a:spcBef>
                <a:buClrTx/>
                <a:buFontTx/>
                <a:buNone/>
              </a:pPr>
              <a:t>3</a:t>
            </a:fld>
            <a:endParaRPr lang="es-ES" altLang="es-CO" sz="1200">
              <a:solidFill>
                <a:srgbClr val="045C75"/>
              </a:solidFill>
              <a:latin typeface="Arial" panose="020B0604020202020204" pitchFamily="34" charset="0"/>
            </a:endParaRPr>
          </a:p>
        </p:txBody>
      </p:sp>
      <p:pic>
        <p:nvPicPr>
          <p:cNvPr id="2" name="Imagen 1"/>
          <p:cNvPicPr>
            <a:picLocks noChangeAspect="1"/>
          </p:cNvPicPr>
          <p:nvPr/>
        </p:nvPicPr>
        <p:blipFill>
          <a:blip r:embed="rId2"/>
          <a:stretch>
            <a:fillRect/>
          </a:stretch>
        </p:blipFill>
        <p:spPr>
          <a:xfrm>
            <a:off x="2975992" y="1052736"/>
            <a:ext cx="3192016" cy="3192016"/>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2 Marcador de contenido">
            <a:extLst>
              <a:ext uri="{FF2B5EF4-FFF2-40B4-BE49-F238E27FC236}">
                <a16:creationId xmlns:a16="http://schemas.microsoft.com/office/drawing/2014/main" xmlns="" id="{A3C3FCEB-60E6-4F09-A081-7AB1E668E4E7}"/>
              </a:ext>
            </a:extLst>
          </p:cNvPr>
          <p:cNvSpPr>
            <a:spLocks noGrp="1"/>
          </p:cNvSpPr>
          <p:nvPr>
            <p:ph idx="1"/>
          </p:nvPr>
        </p:nvSpPr>
        <p:spPr>
          <a:xfrm>
            <a:off x="357188" y="571500"/>
            <a:ext cx="8358187" cy="5857875"/>
          </a:xfrm>
          <a:ln>
            <a:solidFill>
              <a:schemeClr val="accent1"/>
            </a:solidFill>
          </a:ln>
        </p:spPr>
        <p:txBody>
          <a:bodyPr rtlCol="0">
            <a:normAutofit fontScale="85000" lnSpcReduction="10000"/>
          </a:bodyPr>
          <a:lstStyle/>
          <a:p>
            <a:pPr algn="ctr" fontAlgn="auto">
              <a:spcAft>
                <a:spcPts val="0"/>
              </a:spcAft>
              <a:buFont typeface="Wingdings 2" panose="05020102010507070707" pitchFamily="18" charset="2"/>
              <a:buNone/>
              <a:defRPr/>
            </a:pPr>
            <a:endParaRPr lang="es-ES_tradnl" sz="1000" b="1" i="1" dirty="0">
              <a:solidFill>
                <a:schemeClr val="accent2">
                  <a:lumMod val="40000"/>
                  <a:lumOff val="60000"/>
                </a:schemeClr>
              </a:solidFill>
              <a:latin typeface="Arial" pitchFamily="34" charset="0"/>
              <a:cs typeface="Arial" pitchFamily="34" charset="0"/>
            </a:endParaRPr>
          </a:p>
          <a:p>
            <a:pPr lvl="1" fontAlgn="auto">
              <a:spcAft>
                <a:spcPts val="0"/>
              </a:spcAft>
              <a:buFont typeface="Wingdings 2" panose="05020102010507070707" pitchFamily="18" charset="2"/>
              <a:buNone/>
              <a:defRPr/>
            </a:pPr>
            <a:endParaRPr lang="es-ES" b="1" dirty="0">
              <a:solidFill>
                <a:schemeClr val="tx1"/>
              </a:solidFill>
              <a:latin typeface="Arial" pitchFamily="34" charset="0"/>
              <a:cs typeface="Arial" pitchFamily="34" charset="0"/>
            </a:endParaRPr>
          </a:p>
          <a:p>
            <a:pPr lvl="1" fontAlgn="auto">
              <a:spcAft>
                <a:spcPts val="0"/>
              </a:spcAft>
              <a:buFont typeface="Wingdings 2" panose="05020102010507070707" pitchFamily="18" charset="2"/>
              <a:buNone/>
              <a:defRPr/>
            </a:pPr>
            <a:endParaRPr lang="es-ES" b="1" dirty="0">
              <a:solidFill>
                <a:schemeClr val="tx1"/>
              </a:solidFill>
              <a:latin typeface="Arial" pitchFamily="34" charset="0"/>
              <a:cs typeface="Arial" pitchFamily="34" charset="0"/>
            </a:endParaRPr>
          </a:p>
          <a:p>
            <a:pPr lvl="1" algn="ctr" fontAlgn="auto">
              <a:spcAft>
                <a:spcPts val="0"/>
              </a:spcAft>
              <a:buFont typeface="Wingdings 2" panose="05020102010507070707" pitchFamily="18" charset="2"/>
              <a:buNone/>
              <a:defRPr/>
            </a:pPr>
            <a:r>
              <a:rPr lang="es-ES" sz="3900" b="1" dirty="0">
                <a:solidFill>
                  <a:schemeClr val="tx1"/>
                </a:solidFill>
                <a:latin typeface="Arial" pitchFamily="34" charset="0"/>
                <a:cs typeface="Arial" pitchFamily="34" charset="0"/>
              </a:rPr>
              <a:t>¿Para qué nos casamos?</a:t>
            </a:r>
          </a:p>
          <a:p>
            <a:pPr lvl="1" algn="ctr" fontAlgn="auto">
              <a:spcAft>
                <a:spcPts val="0"/>
              </a:spcAft>
              <a:buFont typeface="Wingdings 2" panose="05020102010507070707" pitchFamily="18" charset="2"/>
              <a:buNone/>
              <a:defRPr/>
            </a:pPr>
            <a:endParaRPr lang="es-ES" sz="3900" b="1" dirty="0">
              <a:solidFill>
                <a:schemeClr val="tx1"/>
              </a:solidFill>
              <a:latin typeface="Arial" pitchFamily="34" charset="0"/>
              <a:cs typeface="Arial" pitchFamily="34" charset="0"/>
            </a:endParaRPr>
          </a:p>
          <a:p>
            <a:pPr algn="just" fontAlgn="auto">
              <a:spcAft>
                <a:spcPts val="0"/>
              </a:spcAft>
              <a:buFont typeface="Wingdings 3" charset="2"/>
              <a:buChar char=""/>
              <a:defRPr/>
            </a:pPr>
            <a:r>
              <a:rPr lang="es-GT" sz="2400" b="1" dirty="0">
                <a:solidFill>
                  <a:schemeClr val="tx1"/>
                </a:solidFill>
                <a:latin typeface="Arial" pitchFamily="34" charset="0"/>
                <a:cs typeface="Arial" pitchFamily="34" charset="0"/>
              </a:rPr>
              <a:t>Para tener plena conciencia de la decisión de contraer matrimonio.</a:t>
            </a:r>
            <a:endParaRPr lang="es-ES" sz="2400" b="1" dirty="0">
              <a:solidFill>
                <a:schemeClr val="tx1"/>
              </a:solidFill>
              <a:latin typeface="Arial" pitchFamily="34" charset="0"/>
              <a:cs typeface="Arial" pitchFamily="34" charset="0"/>
            </a:endParaRPr>
          </a:p>
          <a:p>
            <a:pPr algn="just" fontAlgn="auto">
              <a:spcAft>
                <a:spcPts val="0"/>
              </a:spcAft>
              <a:buFont typeface="Wingdings 3" charset="2"/>
              <a:buChar char=""/>
              <a:defRPr/>
            </a:pPr>
            <a:r>
              <a:rPr lang="es-GT" sz="2400" b="1" dirty="0">
                <a:solidFill>
                  <a:schemeClr val="tx1"/>
                </a:solidFill>
                <a:latin typeface="Arial" pitchFamily="34" charset="0"/>
                <a:cs typeface="Arial" pitchFamily="34" charset="0"/>
              </a:rPr>
              <a:t>Para vivir una experiencia auténtica de cercanía a Jesucristo para desear recibir su sacramento por fe y no por requisito o tradición </a:t>
            </a:r>
            <a:endParaRPr lang="es-ES" sz="2400" b="1" dirty="0">
              <a:solidFill>
                <a:schemeClr val="tx1"/>
              </a:solidFill>
              <a:latin typeface="Arial" pitchFamily="34" charset="0"/>
              <a:cs typeface="Arial" pitchFamily="34" charset="0"/>
            </a:endParaRPr>
          </a:p>
          <a:p>
            <a:pPr algn="just" fontAlgn="auto">
              <a:spcAft>
                <a:spcPts val="0"/>
              </a:spcAft>
              <a:buFont typeface="Wingdings 3" charset="2"/>
              <a:buChar char=""/>
              <a:defRPr/>
            </a:pPr>
            <a:r>
              <a:rPr lang="es-GT" sz="2400" b="1" dirty="0">
                <a:solidFill>
                  <a:schemeClr val="tx1"/>
                </a:solidFill>
                <a:latin typeface="Arial" pitchFamily="34" charset="0"/>
                <a:cs typeface="Arial" pitchFamily="34" charset="0"/>
              </a:rPr>
              <a:t>Para conocer el significado de los sacramentos y descubrir su riqueza para beneficio de la vida matrimonial, reconociendo que será un signo visible y sensible de la vivencia del sacramento</a:t>
            </a:r>
            <a:endParaRPr lang="es-ES" sz="2400" b="1" dirty="0">
              <a:solidFill>
                <a:schemeClr val="tx1"/>
              </a:solidFill>
              <a:latin typeface="Arial" pitchFamily="34" charset="0"/>
              <a:cs typeface="Arial" pitchFamily="34" charset="0"/>
            </a:endParaRPr>
          </a:p>
          <a:p>
            <a:pPr algn="just" fontAlgn="auto">
              <a:spcAft>
                <a:spcPts val="0"/>
              </a:spcAft>
              <a:buFont typeface="Wingdings 3" charset="2"/>
              <a:buChar char=""/>
              <a:defRPr/>
            </a:pPr>
            <a:r>
              <a:rPr lang="es-GT" sz="2400" b="1" dirty="0">
                <a:solidFill>
                  <a:schemeClr val="tx1"/>
                </a:solidFill>
                <a:latin typeface="Arial" pitchFamily="34" charset="0"/>
                <a:cs typeface="Arial" pitchFamily="34" charset="0"/>
              </a:rPr>
              <a:t>Para conocer, comprender y valorar las gracias del Sacramento del Matrimonio</a:t>
            </a:r>
            <a:endParaRPr lang="es-ES" sz="2400" b="1" dirty="0">
              <a:solidFill>
                <a:schemeClr val="tx1"/>
              </a:solidFill>
              <a:latin typeface="Arial" pitchFamily="34" charset="0"/>
              <a:cs typeface="Arial" pitchFamily="34" charset="0"/>
            </a:endParaRPr>
          </a:p>
          <a:p>
            <a:pPr algn="just" fontAlgn="auto">
              <a:spcAft>
                <a:spcPts val="0"/>
              </a:spcAft>
              <a:buFont typeface="Wingdings 3" charset="2"/>
              <a:buChar char=""/>
              <a:defRPr/>
            </a:pPr>
            <a:r>
              <a:rPr lang="es-GT" sz="2400" b="1" dirty="0">
                <a:solidFill>
                  <a:schemeClr val="tx1"/>
                </a:solidFill>
                <a:latin typeface="Arial" pitchFamily="34" charset="0"/>
                <a:cs typeface="Arial" pitchFamily="34" charset="0"/>
              </a:rPr>
              <a:t>Para conocer que la libertad, fidelidad, fecundidad e indisolubilidad son los pilares para formar un matrimonio sólido</a:t>
            </a:r>
            <a:endParaRPr lang="es-ES" sz="2400" b="1" dirty="0">
              <a:solidFill>
                <a:schemeClr val="tx1"/>
              </a:solidFill>
              <a:latin typeface="Arial" pitchFamily="34" charset="0"/>
              <a:cs typeface="Arial" pitchFamily="34" charset="0"/>
            </a:endParaRPr>
          </a:p>
          <a:p>
            <a:pPr algn="just" fontAlgn="auto">
              <a:spcAft>
                <a:spcPts val="0"/>
              </a:spcAft>
              <a:buFont typeface="Wingdings 2" panose="05020102010507070707" pitchFamily="18" charset="2"/>
              <a:buNone/>
              <a:defRPr/>
            </a:pPr>
            <a:endParaRPr lang="es-ES_tradnl" sz="2400" b="1" i="1" dirty="0">
              <a:solidFill>
                <a:schemeClr val="accent2">
                  <a:lumMod val="40000"/>
                  <a:lumOff val="60000"/>
                </a:schemeClr>
              </a:solidFill>
            </a:endParaRPr>
          </a:p>
          <a:p>
            <a:pPr algn="just" fontAlgn="auto">
              <a:spcAft>
                <a:spcPts val="0"/>
              </a:spcAft>
              <a:buFont typeface="Wingdings 2" panose="05020102010507070707" pitchFamily="18" charset="2"/>
              <a:buNone/>
              <a:defRPr/>
            </a:pPr>
            <a:endParaRPr lang="es-ES_tradnl" sz="2400" b="1" i="1" dirty="0">
              <a:solidFill>
                <a:schemeClr val="accent2">
                  <a:lumMod val="40000"/>
                  <a:lumOff val="60000"/>
                </a:schemeClr>
              </a:solidFill>
            </a:endParaRPr>
          </a:p>
          <a:p>
            <a:pPr algn="just" fontAlgn="auto">
              <a:spcAft>
                <a:spcPts val="0"/>
              </a:spcAft>
              <a:buFont typeface="Wingdings 2" panose="05020102010507070707" pitchFamily="18" charset="2"/>
              <a:buNone/>
              <a:defRPr/>
            </a:pPr>
            <a:r>
              <a:rPr lang="es-ES_tradnl" sz="2400" b="1" i="1" dirty="0">
                <a:solidFill>
                  <a:schemeClr val="accent2">
                    <a:lumMod val="40000"/>
                    <a:lumOff val="60000"/>
                  </a:schemeClr>
                </a:solidFill>
              </a:rPr>
              <a:t> </a:t>
            </a:r>
            <a:endParaRPr lang="es-ES" sz="2400" dirty="0">
              <a:solidFill>
                <a:schemeClr val="accent2">
                  <a:lumMod val="40000"/>
                  <a:lumOff val="60000"/>
                </a:schemeClr>
              </a:solidFill>
            </a:endParaRPr>
          </a:p>
          <a:p>
            <a:pPr fontAlgn="auto">
              <a:spcAft>
                <a:spcPts val="0"/>
              </a:spcAft>
              <a:buFont typeface="Wingdings 2" panose="05020102010507070707" pitchFamily="18" charset="2"/>
              <a:buNone/>
              <a:defRPr/>
            </a:pPr>
            <a:endParaRPr lang="es-ES" dirty="0">
              <a:solidFill>
                <a:schemeClr val="tx1">
                  <a:lumMod val="75000"/>
                  <a:lumOff val="25000"/>
                </a:schemeClr>
              </a:solidFill>
            </a:endParaRPr>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a:extLst>
              <a:ext uri="{FF2B5EF4-FFF2-40B4-BE49-F238E27FC236}">
                <a16:creationId xmlns:a16="http://schemas.microsoft.com/office/drawing/2014/main" xmlns="" id="{6462F620-9E17-4DA8-ADCA-D1978F95F11F}"/>
              </a:ext>
            </a:extLst>
          </p:cNvPr>
          <p:cNvSpPr/>
          <p:nvPr/>
        </p:nvSpPr>
        <p:spPr>
          <a:xfrm>
            <a:off x="1000100" y="1928802"/>
            <a:ext cx="7429552" cy="2693045"/>
          </a:xfrm>
          <a:prstGeom prst="rect">
            <a:avLst/>
          </a:prstGeom>
          <a:noFill/>
        </p:spPr>
        <p:txBody>
          <a:bodyPr>
            <a:spAutoFit/>
          </a:bodyPr>
          <a:lstStyle/>
          <a:p>
            <a:pPr eaLnBrk="1" hangingPunct="1">
              <a:defRPr/>
            </a:pPr>
            <a:endParaRPr lang="es-ES" sz="11500" b="1" dirty="0">
              <a:ln w="1905"/>
              <a:solidFill>
                <a:srgbClr val="FF0000"/>
              </a:solidFill>
              <a:effectLst>
                <a:innerShdw blurRad="69850" dist="43180" dir="5400000">
                  <a:srgbClr val="000000">
                    <a:alpha val="65000"/>
                  </a:srgbClr>
                </a:innerShdw>
              </a:effectLst>
              <a:latin typeface="Arial" charset="0"/>
              <a:cs typeface="Arial" charset="0"/>
            </a:endParaRPr>
          </a:p>
          <a:p>
            <a:pPr eaLnBrk="1" hangingPunct="1">
              <a:defRPr/>
            </a:pPr>
            <a:r>
              <a:rPr lang="es-E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cs typeface="Arial" charset="0"/>
              </a:rPr>
              <a:t> </a:t>
            </a:r>
          </a:p>
        </p:txBody>
      </p:sp>
      <p:sp>
        <p:nvSpPr>
          <p:cNvPr id="4" name="3 Flecha a la derecha con bandas">
            <a:extLst>
              <a:ext uri="{FF2B5EF4-FFF2-40B4-BE49-F238E27FC236}">
                <a16:creationId xmlns:a16="http://schemas.microsoft.com/office/drawing/2014/main" xmlns="" id="{3C03BE1C-B255-4504-9CC8-C6B829A4A56D}"/>
              </a:ext>
            </a:extLst>
          </p:cNvPr>
          <p:cNvSpPr/>
          <p:nvPr/>
        </p:nvSpPr>
        <p:spPr>
          <a:xfrm>
            <a:off x="285750" y="785813"/>
            <a:ext cx="8643938" cy="5643562"/>
          </a:xfrm>
          <a:prstGeom prst="stripedRightArrow">
            <a:avLst/>
          </a:prstGeom>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s-ES" sz="4000" b="1" dirty="0">
                <a:ln w="1905"/>
                <a:solidFill>
                  <a:srgbClr val="00FFFF"/>
                </a:solidFill>
                <a:effectLst>
                  <a:innerShdw blurRad="69850" dist="43180" dir="5400000">
                    <a:srgbClr val="000000">
                      <a:alpha val="65000"/>
                    </a:srgbClr>
                  </a:innerShdw>
                </a:effectLst>
                <a:latin typeface="Arial" pitchFamily="34" charset="0"/>
                <a:cs typeface="Arial" pitchFamily="34" charset="0"/>
              </a:rPr>
              <a:t>   ¡Amarse </a:t>
            </a:r>
          </a:p>
          <a:p>
            <a:pPr eaLnBrk="1" hangingPunct="1">
              <a:defRPr/>
            </a:pPr>
            <a:r>
              <a:rPr lang="es-ES" sz="4000" b="1" dirty="0">
                <a:ln w="1905"/>
                <a:solidFill>
                  <a:srgbClr val="00FFFF"/>
                </a:solidFill>
                <a:effectLst>
                  <a:innerShdw blurRad="69850" dist="43180" dir="5400000">
                    <a:srgbClr val="000000">
                      <a:alpha val="65000"/>
                    </a:srgbClr>
                  </a:innerShdw>
                </a:effectLst>
                <a:latin typeface="Arial" pitchFamily="34" charset="0"/>
                <a:cs typeface="Arial" pitchFamily="34" charset="0"/>
              </a:rPr>
              <a:t>   y </a:t>
            </a:r>
          </a:p>
          <a:p>
            <a:pPr eaLnBrk="1" hangingPunct="1">
              <a:defRPr/>
            </a:pPr>
            <a:r>
              <a:rPr lang="es-ES" sz="4000" b="1" dirty="0">
                <a:ln w="1905"/>
                <a:solidFill>
                  <a:srgbClr val="00FFFF"/>
                </a:solidFill>
                <a:effectLst>
                  <a:innerShdw blurRad="69850" dist="43180" dir="5400000">
                    <a:srgbClr val="000000">
                      <a:alpha val="65000"/>
                    </a:srgbClr>
                  </a:innerShdw>
                </a:effectLst>
                <a:latin typeface="Arial" pitchFamily="34" charset="0"/>
                <a:cs typeface="Arial" pitchFamily="34" charset="0"/>
              </a:rPr>
              <a:t>   Respetarse</a:t>
            </a:r>
          </a:p>
          <a:p>
            <a:pPr eaLnBrk="1" hangingPunct="1">
              <a:defRPr/>
            </a:pPr>
            <a:r>
              <a:rPr lang="es-ES" sz="4000" b="1" dirty="0">
                <a:ln w="1905"/>
                <a:solidFill>
                  <a:srgbClr val="00FFFF"/>
                </a:solidFill>
                <a:effectLst>
                  <a:innerShdw blurRad="69850" dist="43180" dir="5400000">
                    <a:srgbClr val="000000">
                      <a:alpha val="65000"/>
                    </a:srgbClr>
                  </a:innerShdw>
                </a:effectLst>
                <a:latin typeface="Arial" pitchFamily="34" charset="0"/>
                <a:cs typeface="Arial" pitchFamily="34" charset="0"/>
              </a:rPr>
              <a:t>   Durante toda su vida!</a:t>
            </a:r>
          </a:p>
        </p:txBody>
      </p:sp>
      <p:sp>
        <p:nvSpPr>
          <p:cNvPr id="27652" name="Rectangle 6">
            <a:extLst>
              <a:ext uri="{FF2B5EF4-FFF2-40B4-BE49-F238E27FC236}">
                <a16:creationId xmlns:a16="http://schemas.microsoft.com/office/drawing/2014/main" xmlns="" id="{2AEAC6BB-BDA0-4315-9BCB-CAEC1D9E5192}"/>
              </a:ext>
            </a:extLst>
          </p:cNvPr>
          <p:cNvSpPr>
            <a:spLocks noChangeArrowheads="1"/>
          </p:cNvSpPr>
          <p:nvPr/>
        </p:nvSpPr>
        <p:spPr bwMode="auto">
          <a:xfrm>
            <a:off x="1214438" y="857250"/>
            <a:ext cx="3571875" cy="461963"/>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a:spcBef>
                <a:spcPct val="0"/>
              </a:spcBef>
              <a:buClrTx/>
              <a:buFontTx/>
              <a:buNone/>
            </a:pPr>
            <a:r>
              <a:rPr lang="es-ES" altLang="es-CO" sz="2400" b="1" u="sng">
                <a:solidFill>
                  <a:schemeClr val="tx1"/>
                </a:solidFill>
                <a:latin typeface="Arial" panose="020B0604020202020204" pitchFamily="34" charset="0"/>
                <a:cs typeface="Times New Roman" panose="02020603050405020304" pitchFamily="18" charset="0"/>
              </a:rPr>
              <a:t>TEMA 1 - DECISIÓN</a:t>
            </a:r>
            <a:endParaRPr lang="es-ES" altLang="es-CO" sz="2400" b="1" u="sng">
              <a:solidFill>
                <a:schemeClr val="tx1"/>
              </a:solidFill>
              <a:latin typeface="Arial" panose="020B0604020202020204" pitchFamily="34" charset="0"/>
            </a:endParaRP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2 Rectángulo">
            <a:extLst>
              <a:ext uri="{FF2B5EF4-FFF2-40B4-BE49-F238E27FC236}">
                <a16:creationId xmlns:a16="http://schemas.microsoft.com/office/drawing/2014/main" xmlns="" id="{F5DAD27D-9266-486D-B949-C7C29B91E732}"/>
              </a:ext>
            </a:extLst>
          </p:cNvPr>
          <p:cNvSpPr/>
          <p:nvPr/>
        </p:nvSpPr>
        <p:spPr>
          <a:xfrm>
            <a:off x="142844" y="187618"/>
            <a:ext cx="9001156" cy="1200329"/>
          </a:xfrm>
          <a:prstGeom prst="rect">
            <a:avLst/>
          </a:prstGeom>
          <a:noFill/>
        </p:spPr>
        <p:txBody>
          <a:bodyPr>
            <a:spAutoFit/>
          </a:bodyPr>
          <a:lstStyle/>
          <a:p>
            <a:pPr algn="ctr" eaLnBrk="1" hangingPunct="1">
              <a:defRPr/>
            </a:pPr>
            <a:r>
              <a:rPr lang="es-ES" sz="7200" b="1" dirty="0">
                <a:ln w="1905"/>
                <a:solidFill>
                  <a:srgbClr val="00FFFF"/>
                </a:solidFill>
                <a:effectLst>
                  <a:innerShdw blurRad="69850" dist="43180" dir="5400000">
                    <a:srgbClr val="000000">
                      <a:alpha val="65000"/>
                    </a:srgbClr>
                  </a:innerShdw>
                </a:effectLst>
                <a:latin typeface="Arial" charset="0"/>
                <a:cs typeface="Arial" charset="0"/>
              </a:rPr>
              <a:t>El AMOR = ÁGAPE</a:t>
            </a:r>
            <a:r>
              <a:rPr lang="es-ES" sz="2800" b="1" dirty="0">
                <a:ln w="1905"/>
                <a:solidFill>
                  <a:srgbClr val="00FFFF"/>
                </a:solidFill>
                <a:effectLst>
                  <a:innerShdw blurRad="69850" dist="43180" dir="5400000">
                    <a:srgbClr val="000000">
                      <a:alpha val="65000"/>
                    </a:srgbClr>
                  </a:innerShdw>
                </a:effectLst>
                <a:latin typeface="Arial" charset="0"/>
                <a:cs typeface="Arial" charset="0"/>
              </a:rPr>
              <a:t> </a:t>
            </a:r>
          </a:p>
        </p:txBody>
      </p:sp>
      <p:pic>
        <p:nvPicPr>
          <p:cNvPr id="28675" name="Picture 9" descr="Resultado de imagen para MATRIMONIO GIF">
            <a:extLst>
              <a:ext uri="{FF2B5EF4-FFF2-40B4-BE49-F238E27FC236}">
                <a16:creationId xmlns:a16="http://schemas.microsoft.com/office/drawing/2014/main" xmlns="" id="{FC066361-FFB5-424F-BCDD-D8FF4887EE1B}"/>
              </a:ext>
            </a:extLst>
          </p:cNvPr>
          <p:cNvPicPr>
            <a:picLocks noGrp="1" noChangeAspect="1" noChangeArrowheads="1" noCrop="1"/>
          </p:cNvPicPr>
          <p:nvPr>
            <p:ph sz="half" idx="1"/>
          </p:nvPr>
        </p:nvPicPr>
        <p:blipFill>
          <a:blip r:embed="rId2">
            <a:extLst>
              <a:ext uri="{28A0092B-C50C-407E-A947-70E740481C1C}">
                <a14:useLocalDpi xmlns:a14="http://schemas.microsoft.com/office/drawing/2010/main" val="0"/>
              </a:ext>
            </a:extLst>
          </a:blip>
          <a:stretch>
            <a:fillRect/>
          </a:stretch>
        </p:blipFill>
        <p:spPr>
          <a:xfrm>
            <a:off x="3275856" y="1772816"/>
            <a:ext cx="2583960" cy="3649662"/>
          </a:xfrm>
          <a:noFill/>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2 Marcador de contenido">
            <a:extLst>
              <a:ext uri="{FF2B5EF4-FFF2-40B4-BE49-F238E27FC236}">
                <a16:creationId xmlns:a16="http://schemas.microsoft.com/office/drawing/2014/main" xmlns="" id="{1B1E123A-EE72-4DAA-86AE-BB28F7665BE7}"/>
              </a:ext>
            </a:extLst>
          </p:cNvPr>
          <p:cNvSpPr>
            <a:spLocks noGrp="1"/>
          </p:cNvSpPr>
          <p:nvPr>
            <p:ph idx="1"/>
          </p:nvPr>
        </p:nvSpPr>
        <p:spPr>
          <a:xfrm>
            <a:off x="428625" y="4857750"/>
            <a:ext cx="8286750" cy="1285875"/>
          </a:xfrm>
          <a:ln w="3175">
            <a:solidFill>
              <a:schemeClr val="accent3">
                <a:lumMod val="50000"/>
              </a:schemeClr>
            </a:solidFill>
          </a:ln>
        </p:spPr>
        <p:txBody>
          <a:bodyPr rtlCol="0">
            <a:normAutofit/>
          </a:bodyPr>
          <a:lstStyle/>
          <a:p>
            <a:pPr algn="ctr" fontAlgn="auto">
              <a:spcAft>
                <a:spcPts val="0"/>
              </a:spcAft>
              <a:buFont typeface="Wingdings 2" panose="05020102010507070707" pitchFamily="18" charset="2"/>
              <a:buNone/>
              <a:defRPr/>
            </a:pPr>
            <a:endParaRPr lang="es-GT" sz="1000" dirty="0">
              <a:solidFill>
                <a:srgbClr val="00FFFF"/>
              </a:solidFill>
              <a:latin typeface="Arial" charset="0"/>
              <a:cs typeface="Arial" charset="0"/>
            </a:endParaRPr>
          </a:p>
          <a:p>
            <a:pPr algn="ctr" fontAlgn="auto">
              <a:spcAft>
                <a:spcPts val="0"/>
              </a:spcAft>
              <a:buFont typeface="Wingdings 2" panose="05020102010507070707" pitchFamily="18" charset="2"/>
              <a:buNone/>
              <a:defRPr/>
            </a:pPr>
            <a:r>
              <a:rPr lang="es-GT" sz="2000" b="1" dirty="0">
                <a:solidFill>
                  <a:schemeClr val="tx1"/>
                </a:solidFill>
                <a:latin typeface="Arial" charset="0"/>
                <a:cs typeface="Arial" charset="0"/>
              </a:rPr>
              <a:t>EL SACRAMENTO lugar</a:t>
            </a:r>
            <a:r>
              <a:rPr lang="es-GT" sz="2000" b="1" i="1" dirty="0">
                <a:solidFill>
                  <a:schemeClr val="tx1"/>
                </a:solidFill>
                <a:latin typeface="Arial" charset="0"/>
                <a:cs typeface="Arial" charset="0"/>
              </a:rPr>
              <a:t> </a:t>
            </a:r>
            <a:r>
              <a:rPr lang="es-GT" sz="2000" b="1" dirty="0">
                <a:solidFill>
                  <a:schemeClr val="tx1"/>
                </a:solidFill>
                <a:latin typeface="Arial" charset="0"/>
                <a:cs typeface="Arial" charset="0"/>
              </a:rPr>
              <a:t>de encuentro con Cristo</a:t>
            </a:r>
          </a:p>
          <a:p>
            <a:pPr algn="ctr" fontAlgn="auto">
              <a:spcAft>
                <a:spcPts val="0"/>
              </a:spcAft>
              <a:buFont typeface="Wingdings 2" panose="05020102010507070707" pitchFamily="18" charset="2"/>
              <a:buNone/>
              <a:defRPr/>
            </a:pPr>
            <a:r>
              <a:rPr lang="es-GT" sz="2000" b="1" dirty="0">
                <a:solidFill>
                  <a:schemeClr val="tx1"/>
                </a:solidFill>
                <a:latin typeface="Arial" charset="0"/>
                <a:cs typeface="Arial" charset="0"/>
              </a:rPr>
              <a:t>  La Iglesia celebra el Sacramento del Matrimonio de manera especial</a:t>
            </a:r>
            <a:endParaRPr lang="es-ES" sz="2000" b="1" dirty="0">
              <a:solidFill>
                <a:schemeClr val="tx1"/>
              </a:solidFill>
              <a:latin typeface="Arial" charset="0"/>
              <a:cs typeface="Arial" charset="0"/>
            </a:endParaRPr>
          </a:p>
        </p:txBody>
      </p:sp>
      <p:sp>
        <p:nvSpPr>
          <p:cNvPr id="29699" name="Rectangle 9">
            <a:extLst>
              <a:ext uri="{FF2B5EF4-FFF2-40B4-BE49-F238E27FC236}">
                <a16:creationId xmlns:a16="http://schemas.microsoft.com/office/drawing/2014/main" xmlns="" id="{4DBD90D9-C8E5-4001-905A-C70F07C73A2D}"/>
              </a:ext>
            </a:extLst>
          </p:cNvPr>
          <p:cNvSpPr>
            <a:spLocks noChangeArrowheads="1"/>
          </p:cNvSpPr>
          <p:nvPr/>
        </p:nvSpPr>
        <p:spPr bwMode="auto">
          <a:xfrm>
            <a:off x="785813" y="55563"/>
            <a:ext cx="7858125" cy="830262"/>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fontAlgn="base">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a:spcBef>
                <a:spcPct val="0"/>
              </a:spcBef>
              <a:buClrTx/>
              <a:buFontTx/>
              <a:buNone/>
            </a:pPr>
            <a:r>
              <a:rPr lang="es-ES" altLang="es-CO" sz="2400" b="1">
                <a:solidFill>
                  <a:schemeClr val="tx1"/>
                </a:solidFill>
                <a:latin typeface="Arial" panose="020B0604020202020204" pitchFamily="34" charset="0"/>
                <a:cs typeface="Times New Roman" panose="02020603050405020304" pitchFamily="18" charset="0"/>
              </a:rPr>
              <a:t>TEMA 2 - LOS SACRAMENTOS, AUTENTICA CERCANÍA DE CRISTO</a:t>
            </a:r>
            <a:endParaRPr lang="es-ES" altLang="es-CO" sz="2400" b="1">
              <a:solidFill>
                <a:schemeClr val="tx1"/>
              </a:solidFill>
              <a:latin typeface="Arial" panose="020B0604020202020204" pitchFamily="34" charset="0"/>
            </a:endParaRPr>
          </a:p>
        </p:txBody>
      </p:sp>
      <p:pic>
        <p:nvPicPr>
          <p:cNvPr id="29700" name="Picture 9" descr="Resultado de imagen para DIOS GIF ANIMADOS">
            <a:extLst>
              <a:ext uri="{FF2B5EF4-FFF2-40B4-BE49-F238E27FC236}">
                <a16:creationId xmlns:a16="http://schemas.microsoft.com/office/drawing/2014/main" xmlns="" id="{0AC1EF93-E0EC-43CF-9AF6-F61E6C2BE6B6}"/>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916238" y="1255713"/>
            <a:ext cx="3333750"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2 Marcador de contenido">
            <a:extLst>
              <a:ext uri="{FF2B5EF4-FFF2-40B4-BE49-F238E27FC236}">
                <a16:creationId xmlns:a16="http://schemas.microsoft.com/office/drawing/2014/main" xmlns="" id="{B4D7F932-9D82-4692-BAB9-38D311A3B1B1}"/>
              </a:ext>
            </a:extLst>
          </p:cNvPr>
          <p:cNvSpPr>
            <a:spLocks noGrp="1"/>
          </p:cNvSpPr>
          <p:nvPr>
            <p:ph idx="1"/>
          </p:nvPr>
        </p:nvSpPr>
        <p:spPr>
          <a:xfrm>
            <a:off x="571500" y="3284538"/>
            <a:ext cx="8072438" cy="2716212"/>
          </a:xfrm>
        </p:spPr>
        <p:txBody>
          <a:bodyPr rtlCol="0">
            <a:normAutofit/>
          </a:bodyPr>
          <a:lstStyle/>
          <a:p>
            <a:pPr marL="0" indent="0" algn="just" fontAlgn="auto">
              <a:spcBef>
                <a:spcPct val="0"/>
              </a:spcBef>
              <a:spcAft>
                <a:spcPts val="0"/>
              </a:spcAft>
              <a:buClrTx/>
              <a:buFontTx/>
              <a:buNone/>
              <a:defRPr/>
            </a:pPr>
            <a:endParaRPr lang="es-ES" sz="2000" dirty="0">
              <a:solidFill>
                <a:schemeClr val="bg2">
                  <a:lumMod val="90000"/>
                </a:schemeClr>
              </a:solidFill>
              <a:latin typeface="Arial" charset="0"/>
              <a:ea typeface="Times New Roman" pitchFamily="18" charset="0"/>
              <a:cs typeface="Arial" charset="0"/>
            </a:endParaRPr>
          </a:p>
          <a:p>
            <a:pPr marL="0" indent="0" algn="just" fontAlgn="auto">
              <a:spcBef>
                <a:spcPct val="0"/>
              </a:spcBef>
              <a:spcAft>
                <a:spcPts val="0"/>
              </a:spcAft>
              <a:buClrTx/>
              <a:buFontTx/>
              <a:buNone/>
              <a:defRPr/>
            </a:pPr>
            <a:r>
              <a:rPr lang="es-ES" sz="2000" b="1" dirty="0">
                <a:solidFill>
                  <a:schemeClr val="tx1"/>
                </a:solidFill>
                <a:latin typeface="Arial" charset="0"/>
                <a:ea typeface="Times New Roman" pitchFamily="18" charset="0"/>
                <a:cs typeface="Arial" charset="0"/>
              </a:rPr>
              <a:t>Los siete sacramentos corresponden a todas las etapas y todos los momentos importantes de la vida del cristiano: dan nacimiento y crecimiento, curación y misión a la vida de Fe de los cristianos.</a:t>
            </a:r>
          </a:p>
          <a:p>
            <a:pPr marL="0" indent="0" algn="just" fontAlgn="auto">
              <a:spcBef>
                <a:spcPct val="0"/>
              </a:spcBef>
              <a:spcAft>
                <a:spcPts val="0"/>
              </a:spcAft>
              <a:buClrTx/>
              <a:buFontTx/>
              <a:buNone/>
              <a:defRPr/>
            </a:pPr>
            <a:endParaRPr lang="es-ES" sz="900" b="1" dirty="0">
              <a:solidFill>
                <a:schemeClr val="tx1"/>
              </a:solidFill>
              <a:latin typeface="Arial" charset="0"/>
              <a:ea typeface="Times New Roman" pitchFamily="18" charset="0"/>
              <a:cs typeface="Arial" charset="0"/>
            </a:endParaRPr>
          </a:p>
          <a:p>
            <a:pPr marL="0" indent="0" algn="just" fontAlgn="auto">
              <a:spcBef>
                <a:spcPct val="0"/>
              </a:spcBef>
              <a:spcAft>
                <a:spcPts val="0"/>
              </a:spcAft>
              <a:buClrTx/>
              <a:buFontTx/>
              <a:buNone/>
              <a:defRPr/>
            </a:pPr>
            <a:r>
              <a:rPr lang="es-ES" sz="2000" b="1" dirty="0">
                <a:solidFill>
                  <a:schemeClr val="tx1"/>
                </a:solidFill>
                <a:latin typeface="Arial" charset="0"/>
                <a:ea typeface="Times New Roman" pitchFamily="18" charset="0"/>
                <a:cs typeface="Arial" charset="0"/>
              </a:rPr>
              <a:t>Hay aquí una cierta semejanza entre las etapas de la vida natural y las etapas de la vida espiritual (S. Tomás de Aquino)</a:t>
            </a:r>
          </a:p>
        </p:txBody>
      </p:sp>
      <p:pic>
        <p:nvPicPr>
          <p:cNvPr id="3" name="Imagen 2"/>
          <p:cNvPicPr>
            <a:picLocks noChangeAspect="1"/>
          </p:cNvPicPr>
          <p:nvPr/>
        </p:nvPicPr>
        <p:blipFill>
          <a:blip r:embed="rId2"/>
          <a:stretch>
            <a:fillRect/>
          </a:stretch>
        </p:blipFill>
        <p:spPr>
          <a:xfrm>
            <a:off x="1862435" y="620688"/>
            <a:ext cx="5490567" cy="243253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2 Marcador de contenido">
            <a:extLst>
              <a:ext uri="{FF2B5EF4-FFF2-40B4-BE49-F238E27FC236}">
                <a16:creationId xmlns:a16="http://schemas.microsoft.com/office/drawing/2014/main" xmlns="" id="{DF0E494C-05D7-4960-B5DE-991F67B14502}"/>
              </a:ext>
            </a:extLst>
          </p:cNvPr>
          <p:cNvSpPr>
            <a:spLocks noGrp="1"/>
          </p:cNvSpPr>
          <p:nvPr>
            <p:ph idx="1"/>
          </p:nvPr>
        </p:nvSpPr>
        <p:spPr>
          <a:xfrm>
            <a:off x="357188" y="1152525"/>
            <a:ext cx="8372475" cy="5205413"/>
          </a:xfrm>
          <a:ln>
            <a:solidFill>
              <a:schemeClr val="accent1"/>
            </a:solidFill>
          </a:ln>
        </p:spPr>
        <p:txBody>
          <a:bodyPr rtlCol="0">
            <a:normAutofit/>
          </a:bodyPr>
          <a:lstStyle/>
          <a:p>
            <a:pPr algn="just" fontAlgn="auto">
              <a:spcBef>
                <a:spcPct val="0"/>
              </a:spcBef>
              <a:spcAft>
                <a:spcPts val="0"/>
              </a:spcAft>
              <a:buFont typeface="Wingdings 3" charset="2"/>
              <a:buChar char=""/>
              <a:defRPr/>
            </a:pPr>
            <a:endParaRPr lang="es-GT" sz="2000" dirty="0">
              <a:solidFill>
                <a:schemeClr val="bg2">
                  <a:lumMod val="90000"/>
                </a:schemeClr>
              </a:solidFill>
              <a:latin typeface="Arial" charset="0"/>
              <a:cs typeface="Arial" charset="0"/>
            </a:endParaRPr>
          </a:p>
          <a:p>
            <a:pPr algn="just" fontAlgn="auto">
              <a:spcBef>
                <a:spcPct val="0"/>
              </a:spcBef>
              <a:spcAft>
                <a:spcPts val="0"/>
              </a:spcAft>
              <a:buFont typeface="Wingdings 3" charset="2"/>
              <a:buChar char=""/>
              <a:defRPr/>
            </a:pPr>
            <a:r>
              <a:rPr lang="es-ES" sz="2000" b="1" dirty="0">
                <a:solidFill>
                  <a:schemeClr val="tx1"/>
                </a:solidFill>
                <a:latin typeface="Arial" charset="0"/>
                <a:ea typeface="Times New Roman" pitchFamily="18" charset="0"/>
                <a:cs typeface="Arial" charset="0"/>
              </a:rPr>
              <a:t>Cada sacramento particular tiene su lugar vital En este organismo, la Eucaristía ocupa un lugar único, en cuanto </a:t>
            </a:r>
            <a:r>
              <a:rPr lang="es-ES" sz="2000" b="1" i="1" dirty="0" err="1">
                <a:solidFill>
                  <a:schemeClr val="tx1"/>
                </a:solidFill>
                <a:latin typeface="Arial" charset="0"/>
                <a:ea typeface="Times New Roman" pitchFamily="18" charset="0"/>
                <a:cs typeface="Arial" charset="0"/>
              </a:rPr>
              <a:t>sacramentoum</a:t>
            </a:r>
            <a:r>
              <a:rPr lang="es-ES" sz="2000" b="1" dirty="0">
                <a:solidFill>
                  <a:schemeClr val="tx1"/>
                </a:solidFill>
                <a:latin typeface="Arial" charset="0"/>
                <a:ea typeface="Times New Roman" pitchFamily="18" charset="0"/>
                <a:cs typeface="Arial" charset="0"/>
              </a:rPr>
              <a:t> entre los sacramentos </a:t>
            </a:r>
          </a:p>
          <a:p>
            <a:pPr algn="just" fontAlgn="auto">
              <a:spcBef>
                <a:spcPct val="0"/>
              </a:spcBef>
              <a:spcAft>
                <a:spcPts val="0"/>
              </a:spcAft>
              <a:buFont typeface="Wingdings 3" charset="2"/>
              <a:buChar char=""/>
              <a:defRPr/>
            </a:pPr>
            <a:endParaRPr lang="es-ES" sz="2000" b="1" dirty="0">
              <a:solidFill>
                <a:schemeClr val="tx1"/>
              </a:solidFill>
              <a:latin typeface="Arial" charset="0"/>
              <a:ea typeface="Times New Roman" pitchFamily="18" charset="0"/>
              <a:cs typeface="Arial" charset="0"/>
            </a:endParaRPr>
          </a:p>
          <a:p>
            <a:pPr algn="just" fontAlgn="auto">
              <a:spcBef>
                <a:spcPct val="0"/>
              </a:spcBef>
              <a:spcAft>
                <a:spcPts val="0"/>
              </a:spcAft>
              <a:buFont typeface="Wingdings 3" charset="2"/>
              <a:buChar char=""/>
              <a:defRPr/>
            </a:pPr>
            <a:r>
              <a:rPr lang="es-ES" sz="2000" b="1" dirty="0">
                <a:solidFill>
                  <a:schemeClr val="tx1"/>
                </a:solidFill>
                <a:latin typeface="Arial" charset="0"/>
                <a:ea typeface="Times New Roman" pitchFamily="18" charset="0"/>
                <a:cs typeface="Arial" charset="0"/>
              </a:rPr>
              <a:t>“Todos los otros sacramentos están ordenados a éste como a su fin" (S. Tomás de Aquino. Suma Teológica)</a:t>
            </a:r>
          </a:p>
          <a:p>
            <a:pPr algn="just" fontAlgn="auto">
              <a:spcBef>
                <a:spcPct val="0"/>
              </a:spcBef>
              <a:spcAft>
                <a:spcPts val="0"/>
              </a:spcAft>
              <a:buFont typeface="Wingdings 2" panose="05020102010507070707" pitchFamily="18" charset="2"/>
              <a:buNone/>
              <a:defRPr/>
            </a:pPr>
            <a:endParaRPr lang="es-GT" sz="2000" b="1" dirty="0">
              <a:solidFill>
                <a:schemeClr val="tx1"/>
              </a:solidFill>
              <a:latin typeface="Arial" charset="0"/>
              <a:cs typeface="Arial" charset="0"/>
            </a:endParaRPr>
          </a:p>
          <a:p>
            <a:pPr algn="just" fontAlgn="auto">
              <a:spcBef>
                <a:spcPct val="0"/>
              </a:spcBef>
              <a:spcAft>
                <a:spcPts val="0"/>
              </a:spcAft>
              <a:buFont typeface="Wingdings 3" charset="2"/>
              <a:buChar char=""/>
              <a:defRPr/>
            </a:pPr>
            <a:r>
              <a:rPr lang="es-GT" sz="2000" b="1" dirty="0">
                <a:solidFill>
                  <a:schemeClr val="tx1"/>
                </a:solidFill>
                <a:latin typeface="Arial" charset="0"/>
                <a:cs typeface="Arial" charset="0"/>
              </a:rPr>
              <a:t>Cuando la Iglesia define el matrimonio como sacramento quiere expresar con   ello que el SÍ que se dan dos personas, una a otra, tiene algo que ver con Dios.</a:t>
            </a:r>
          </a:p>
          <a:p>
            <a:pPr algn="just" fontAlgn="auto">
              <a:spcAft>
                <a:spcPts val="0"/>
              </a:spcAft>
              <a:buFont typeface="Wingdings 2" panose="05020102010507070707" pitchFamily="18" charset="2"/>
              <a:buNone/>
              <a:defRPr/>
            </a:pPr>
            <a:endParaRPr lang="es-ES"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elestial">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TM03457452[[fn=Celestial]]</Template>
  <TotalTime>1212</TotalTime>
  <Words>1814</Words>
  <Application>Microsoft Office PowerPoint</Application>
  <PresentationFormat>Presentación en pantalla (4:3)</PresentationFormat>
  <Paragraphs>140</Paragraphs>
  <Slides>27</Slides>
  <Notes>1</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27</vt:i4>
      </vt:variant>
    </vt:vector>
  </HeadingPairs>
  <TitlesOfParts>
    <vt:vector size="35" baseType="lpstr">
      <vt:lpstr>맑은 고딕</vt:lpstr>
      <vt:lpstr>Arial</vt:lpstr>
      <vt:lpstr>Calibri</vt:lpstr>
      <vt:lpstr>Calibri Light</vt:lpstr>
      <vt:lpstr>Times New Roman</vt:lpstr>
      <vt:lpstr>Wingdings 2</vt:lpstr>
      <vt:lpstr>Wingdings 3</vt:lpstr>
      <vt:lpstr>Celestial</vt:lpstr>
      <vt:lpstr>“El Sacramento del Matrimonio”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LAS GRACIAS DEL SACRAMENTO DEL MATRIMONIO</vt:lpstr>
      <vt:lpstr>LAS GRACIAS DEL SACRAMENTO DEL MATRIMONIO</vt:lpstr>
      <vt:lpstr>Presentación de PowerPoint</vt:lpstr>
      <vt:lpstr>Presentación de PowerPoint</vt:lpstr>
      <vt:lpstr>Presentación de PowerPoint</vt:lpstr>
      <vt:lpstr>Presentación de PowerPoint</vt:lpstr>
      <vt:lpstr>Presentación de PowerPoint</vt:lpstr>
      <vt:lpstr>EL SACRAMENTO DEL MATRIMONIO SIGNO VISIBLE Y SENSIBLE DEL AMOR DE DIOS</vt:lpstr>
      <vt:lpstr>Presentación de PowerPoint</vt:lpstr>
      <vt:lpstr>Presentación de PowerPoint</vt:lpstr>
      <vt:lpstr>Presentación de PowerPoint</vt:lpstr>
      <vt:lpstr>Presentación de PowerPoint</vt:lpstr>
      <vt:lpstr>Presentación de PowerPoint</vt:lpstr>
      <vt:lpstr>Presentación de PowerPoint</vt:lpstr>
      <vt:lpstr>ORACIÓN</vt:lpstr>
      <vt:lpstr>REFLEXIÓN</vt:lpstr>
      <vt:lpstr>GRACIAS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 Sacramento del Matrimonio</dc:title>
  <dc:creator>Julio Arevalo</dc:creator>
  <cp:lastModifiedBy>usuario</cp:lastModifiedBy>
  <cp:revision>188</cp:revision>
  <dcterms:created xsi:type="dcterms:W3CDTF">2009-03-01T23:10:52Z</dcterms:created>
  <dcterms:modified xsi:type="dcterms:W3CDTF">2018-07-13T16:19:33Z</dcterms:modified>
</cp:coreProperties>
</file>