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8" r:id="rId2"/>
    <p:sldId id="256" r:id="rId3"/>
    <p:sldId id="257" r:id="rId4"/>
    <p:sldId id="272" r:id="rId5"/>
    <p:sldId id="270" r:id="rId6"/>
    <p:sldId id="273" r:id="rId7"/>
    <p:sldId id="271" r:id="rId8"/>
    <p:sldId id="274" r:id="rId9"/>
    <p:sldId id="276" r:id="rId10"/>
    <p:sldId id="265" r:id="rId11"/>
    <p:sldId id="277" r:id="rId12"/>
    <p:sldId id="278" r:id="rId13"/>
    <p:sldId id="279" r:id="rId14"/>
    <p:sldId id="266" r:id="rId15"/>
    <p:sldId id="282" r:id="rId16"/>
    <p:sldId id="280" r:id="rId17"/>
    <p:sldId id="281" r:id="rId18"/>
    <p:sldId id="283" r:id="rId19"/>
    <p:sldId id="286" r:id="rId20"/>
    <p:sldId id="285" r:id="rId21"/>
    <p:sldId id="287" r:id="rId22"/>
    <p:sldId id="269" r:id="rId2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5D5A20-BF60-4770-95E5-2719559F2984}" type="doc">
      <dgm:prSet loTypeId="urn:microsoft.com/office/officeart/2005/8/layout/h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770B2146-9FDB-4F0E-B0BC-3E4727A041E1}">
      <dgm:prSet phldrT="[Texto]"/>
      <dgm:spPr/>
      <dgm:t>
        <a:bodyPr/>
        <a:lstStyle/>
        <a:p>
          <a:r>
            <a:rPr lang="es-CO" dirty="0" smtClean="0"/>
            <a:t>Enamoramiento</a:t>
          </a:r>
          <a:endParaRPr lang="es-CO" dirty="0"/>
        </a:p>
      </dgm:t>
    </dgm:pt>
    <dgm:pt modelId="{F1D07264-3AA3-4250-AF50-ED189D419A95}" type="parTrans" cxnId="{B0BD3786-7387-44D9-8F72-5E137FDA121B}">
      <dgm:prSet/>
      <dgm:spPr/>
      <dgm:t>
        <a:bodyPr/>
        <a:lstStyle/>
        <a:p>
          <a:endParaRPr lang="es-CO"/>
        </a:p>
      </dgm:t>
    </dgm:pt>
    <dgm:pt modelId="{6B92B660-6F87-4D0E-8694-1654EB1BA352}" type="sibTrans" cxnId="{B0BD3786-7387-44D9-8F72-5E137FDA121B}">
      <dgm:prSet/>
      <dgm:spPr/>
      <dgm:t>
        <a:bodyPr/>
        <a:lstStyle/>
        <a:p>
          <a:endParaRPr lang="es-CO"/>
        </a:p>
      </dgm:t>
    </dgm:pt>
    <dgm:pt modelId="{0D91F877-C732-4B95-9D99-B6F493DA6751}">
      <dgm:prSet phldrT="[Texto]"/>
      <dgm:spPr/>
      <dgm:t>
        <a:bodyPr/>
        <a:lstStyle/>
        <a:p>
          <a:r>
            <a:rPr lang="es-CO" dirty="0" smtClean="0"/>
            <a:t>Síntomas: admiración, atracción y sentido de que esa persona es imprescindible. La persona que está a tu lado es ‘el amor de tu vida’ y nada los podrá separar</a:t>
          </a:r>
          <a:endParaRPr lang="es-CO" dirty="0"/>
        </a:p>
      </dgm:t>
    </dgm:pt>
    <dgm:pt modelId="{2A862C2E-9FF7-4AA9-9C5F-CB8511585C65}" type="parTrans" cxnId="{6AE4BCF8-5191-410E-B53E-9D306D919B5D}">
      <dgm:prSet/>
      <dgm:spPr/>
      <dgm:t>
        <a:bodyPr/>
        <a:lstStyle/>
        <a:p>
          <a:endParaRPr lang="es-CO"/>
        </a:p>
      </dgm:t>
    </dgm:pt>
    <dgm:pt modelId="{6928B9C3-348B-41E8-B967-45AE4C3AB816}" type="sibTrans" cxnId="{6AE4BCF8-5191-410E-B53E-9D306D919B5D}">
      <dgm:prSet/>
      <dgm:spPr/>
      <dgm:t>
        <a:bodyPr/>
        <a:lstStyle/>
        <a:p>
          <a:endParaRPr lang="es-CO"/>
        </a:p>
      </dgm:t>
    </dgm:pt>
    <dgm:pt modelId="{A545256B-DD34-44B9-8C3F-7F68EB2EDD31}" type="pres">
      <dgm:prSet presAssocID="{155D5A20-BF60-4770-95E5-2719559F298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2C37E4D6-C51E-4E8B-B20C-57BE0AF6C188}" type="pres">
      <dgm:prSet presAssocID="{770B2146-9FDB-4F0E-B0BC-3E4727A041E1}" presName="compositeNode" presStyleCnt="0">
        <dgm:presLayoutVars>
          <dgm:bulletEnabled val="1"/>
        </dgm:presLayoutVars>
      </dgm:prSet>
      <dgm:spPr/>
    </dgm:pt>
    <dgm:pt modelId="{C314EEE7-4C3A-4B74-80F4-EBD0FB5FEEDB}" type="pres">
      <dgm:prSet presAssocID="{770B2146-9FDB-4F0E-B0BC-3E4727A041E1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078DB9BA-27E7-4AB1-A918-667F65539FB5}" type="pres">
      <dgm:prSet presAssocID="{770B2146-9FDB-4F0E-B0BC-3E4727A041E1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6AEBBF2-4525-4A68-A99B-AECDE20AE6CF}" type="pres">
      <dgm:prSet presAssocID="{770B2146-9FDB-4F0E-B0BC-3E4727A041E1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AE4BCF8-5191-410E-B53E-9D306D919B5D}" srcId="{770B2146-9FDB-4F0E-B0BC-3E4727A041E1}" destId="{0D91F877-C732-4B95-9D99-B6F493DA6751}" srcOrd="0" destOrd="0" parTransId="{2A862C2E-9FF7-4AA9-9C5F-CB8511585C65}" sibTransId="{6928B9C3-348B-41E8-B967-45AE4C3AB816}"/>
    <dgm:cxn modelId="{206710F8-489E-4C1A-87AD-5A281C8DC26C}" type="presOf" srcId="{770B2146-9FDB-4F0E-B0BC-3E4727A041E1}" destId="{56AEBBF2-4525-4A68-A99B-AECDE20AE6CF}" srcOrd="0" destOrd="0" presId="urn:microsoft.com/office/officeart/2005/8/layout/hList2"/>
    <dgm:cxn modelId="{AA7674B1-21D1-4FF0-B27F-5F9689553596}" type="presOf" srcId="{155D5A20-BF60-4770-95E5-2719559F2984}" destId="{A545256B-DD34-44B9-8C3F-7F68EB2EDD31}" srcOrd="0" destOrd="0" presId="urn:microsoft.com/office/officeart/2005/8/layout/hList2"/>
    <dgm:cxn modelId="{7E5285E9-1975-41C5-A909-92C2BB581A16}" type="presOf" srcId="{0D91F877-C732-4B95-9D99-B6F493DA6751}" destId="{078DB9BA-27E7-4AB1-A918-667F65539FB5}" srcOrd="0" destOrd="0" presId="urn:microsoft.com/office/officeart/2005/8/layout/hList2"/>
    <dgm:cxn modelId="{B0BD3786-7387-44D9-8F72-5E137FDA121B}" srcId="{155D5A20-BF60-4770-95E5-2719559F2984}" destId="{770B2146-9FDB-4F0E-B0BC-3E4727A041E1}" srcOrd="0" destOrd="0" parTransId="{F1D07264-3AA3-4250-AF50-ED189D419A95}" sibTransId="{6B92B660-6F87-4D0E-8694-1654EB1BA352}"/>
    <dgm:cxn modelId="{8AB89E68-54CC-4797-8485-5B00FDA12BFA}" type="presParOf" srcId="{A545256B-DD34-44B9-8C3F-7F68EB2EDD31}" destId="{2C37E4D6-C51E-4E8B-B20C-57BE0AF6C188}" srcOrd="0" destOrd="0" presId="urn:microsoft.com/office/officeart/2005/8/layout/hList2"/>
    <dgm:cxn modelId="{298A2D33-597E-428B-9FEC-73FF4DF5AC3B}" type="presParOf" srcId="{2C37E4D6-C51E-4E8B-B20C-57BE0AF6C188}" destId="{C314EEE7-4C3A-4B74-80F4-EBD0FB5FEEDB}" srcOrd="0" destOrd="0" presId="urn:microsoft.com/office/officeart/2005/8/layout/hList2"/>
    <dgm:cxn modelId="{C1AE63F8-C6E0-41B2-A1F9-F2C266F1F94D}" type="presParOf" srcId="{2C37E4D6-C51E-4E8B-B20C-57BE0AF6C188}" destId="{078DB9BA-27E7-4AB1-A918-667F65539FB5}" srcOrd="1" destOrd="0" presId="urn:microsoft.com/office/officeart/2005/8/layout/hList2"/>
    <dgm:cxn modelId="{DFAD1241-C58C-468D-9961-C899B4487934}" type="presParOf" srcId="{2C37E4D6-C51E-4E8B-B20C-57BE0AF6C188}" destId="{56AEBBF2-4525-4A68-A99B-AECDE20AE6CF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62CBF70-F7C3-4162-88CC-E013EAB5F8D6}" type="doc">
      <dgm:prSet loTypeId="urn:microsoft.com/office/officeart/2005/8/layout/list1" loCatId="list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es-CO"/>
        </a:p>
      </dgm:t>
    </dgm:pt>
    <dgm:pt modelId="{DD48AD48-709D-4AE5-861F-2DD3E69BB48B}">
      <dgm:prSet phldrT="[Texto]"/>
      <dgm:spPr/>
      <dgm:t>
        <a:bodyPr/>
        <a:lstStyle/>
        <a:p>
          <a:r>
            <a:rPr lang="es-CO" dirty="0" smtClean="0"/>
            <a:t>Ser sinceros</a:t>
          </a:r>
          <a:endParaRPr lang="es-CO" dirty="0"/>
        </a:p>
      </dgm:t>
    </dgm:pt>
    <dgm:pt modelId="{E6FEBF0F-75BE-4FD8-A9E3-A42C0FA5DDAF}" type="parTrans" cxnId="{9A711595-F5D3-4212-9C20-5791654A0843}">
      <dgm:prSet/>
      <dgm:spPr/>
      <dgm:t>
        <a:bodyPr/>
        <a:lstStyle/>
        <a:p>
          <a:endParaRPr lang="es-CO"/>
        </a:p>
      </dgm:t>
    </dgm:pt>
    <dgm:pt modelId="{8684E672-12FD-4A1C-9BB9-B8C456FBFE08}" type="sibTrans" cxnId="{9A711595-F5D3-4212-9C20-5791654A0843}">
      <dgm:prSet/>
      <dgm:spPr/>
      <dgm:t>
        <a:bodyPr/>
        <a:lstStyle/>
        <a:p>
          <a:endParaRPr lang="es-CO"/>
        </a:p>
      </dgm:t>
    </dgm:pt>
    <dgm:pt modelId="{7142C993-766C-4593-9534-268A5474F357}">
      <dgm:prSet phldrT="[Texto]"/>
      <dgm:spPr/>
      <dgm:t>
        <a:bodyPr/>
        <a:lstStyle/>
        <a:p>
          <a:r>
            <a:rPr lang="es-CO" dirty="0" smtClean="0"/>
            <a:t>Ser realistas</a:t>
          </a:r>
          <a:endParaRPr lang="es-CO" dirty="0"/>
        </a:p>
      </dgm:t>
    </dgm:pt>
    <dgm:pt modelId="{9B0C9523-D9E2-4407-A1DE-6FA5583C6205}" type="parTrans" cxnId="{4544F715-FCCD-483E-A932-44F14DEF85B3}">
      <dgm:prSet/>
      <dgm:spPr/>
      <dgm:t>
        <a:bodyPr/>
        <a:lstStyle/>
        <a:p>
          <a:endParaRPr lang="es-CO"/>
        </a:p>
      </dgm:t>
    </dgm:pt>
    <dgm:pt modelId="{D2134D9A-ED6E-46B3-B4B3-286C101DDF98}" type="sibTrans" cxnId="{4544F715-FCCD-483E-A932-44F14DEF85B3}">
      <dgm:prSet/>
      <dgm:spPr/>
      <dgm:t>
        <a:bodyPr/>
        <a:lstStyle/>
        <a:p>
          <a:endParaRPr lang="es-CO"/>
        </a:p>
      </dgm:t>
    </dgm:pt>
    <dgm:pt modelId="{16219483-9DC9-4B2B-A445-EAE5391C0CD9}">
      <dgm:prSet phldrT="[Texto]"/>
      <dgm:spPr/>
      <dgm:t>
        <a:bodyPr/>
        <a:lstStyle/>
        <a:p>
          <a:r>
            <a:rPr lang="es-CO" dirty="0" smtClean="0"/>
            <a:t>Respetar las ideas y opiniones del otro</a:t>
          </a:r>
          <a:endParaRPr lang="es-CO" dirty="0"/>
        </a:p>
      </dgm:t>
    </dgm:pt>
    <dgm:pt modelId="{3F8694A9-3271-401F-A980-A996BC9F661E}" type="parTrans" cxnId="{20EFCBEC-D8D8-41F7-A0EB-5F5D931BB228}">
      <dgm:prSet/>
      <dgm:spPr/>
      <dgm:t>
        <a:bodyPr/>
        <a:lstStyle/>
        <a:p>
          <a:endParaRPr lang="es-CO"/>
        </a:p>
      </dgm:t>
    </dgm:pt>
    <dgm:pt modelId="{C01A1EBE-BBE2-4097-B01B-270DD4612016}" type="sibTrans" cxnId="{20EFCBEC-D8D8-41F7-A0EB-5F5D931BB228}">
      <dgm:prSet/>
      <dgm:spPr/>
      <dgm:t>
        <a:bodyPr/>
        <a:lstStyle/>
        <a:p>
          <a:endParaRPr lang="es-CO"/>
        </a:p>
      </dgm:t>
    </dgm:pt>
    <dgm:pt modelId="{35667FBB-CD3F-4A53-918A-7D45492FD758}">
      <dgm:prSet phldrT="[Texto]"/>
      <dgm:spPr/>
      <dgm:t>
        <a:bodyPr/>
        <a:lstStyle/>
        <a:p>
          <a:r>
            <a:rPr lang="es-CO" dirty="0" smtClean="0"/>
            <a:t>No tengas pena ni pienses que no puedes ser sincero porque vas a hacer sufrir a esa persona. El sufrimiento será mucho peor en el matrimonio. </a:t>
          </a:r>
          <a:endParaRPr lang="es-CO" dirty="0"/>
        </a:p>
      </dgm:t>
    </dgm:pt>
    <dgm:pt modelId="{DA2057EA-43C3-4595-B0A8-AA70145FF701}" type="parTrans" cxnId="{20584D19-C479-457A-A97E-0CCF5FDDEB55}">
      <dgm:prSet/>
      <dgm:spPr/>
      <dgm:t>
        <a:bodyPr/>
        <a:lstStyle/>
        <a:p>
          <a:endParaRPr lang="es-CO"/>
        </a:p>
      </dgm:t>
    </dgm:pt>
    <dgm:pt modelId="{982DDB86-70AF-4C26-ACA0-FDD64DC51DB9}" type="sibTrans" cxnId="{20584D19-C479-457A-A97E-0CCF5FDDEB55}">
      <dgm:prSet/>
      <dgm:spPr/>
      <dgm:t>
        <a:bodyPr/>
        <a:lstStyle/>
        <a:p>
          <a:endParaRPr lang="es-CO"/>
        </a:p>
      </dgm:t>
    </dgm:pt>
    <dgm:pt modelId="{F1B3B82B-B3BA-4DB0-9B42-ED966C780D74}">
      <dgm:prSet phldrT="[Texto]"/>
      <dgm:spPr/>
      <dgm:t>
        <a:bodyPr/>
        <a:lstStyle/>
        <a:p>
          <a:r>
            <a:rPr lang="es-CO" dirty="0" smtClean="0"/>
            <a:t>Hay muchachos y muchachas que están tan enamorados e ilusionados que solamente ven las virtudes del otro y además las ven con una especie de lente de aumento, haciendo que esas virtudes aparezcan enormes. </a:t>
          </a:r>
          <a:endParaRPr lang="es-CO" dirty="0"/>
        </a:p>
      </dgm:t>
    </dgm:pt>
    <dgm:pt modelId="{6801ACBD-E791-4317-9DB8-A2DA41CA237D}" type="parTrans" cxnId="{38F5A626-FC7B-4944-871A-570519027E51}">
      <dgm:prSet/>
      <dgm:spPr/>
      <dgm:t>
        <a:bodyPr/>
        <a:lstStyle/>
        <a:p>
          <a:endParaRPr lang="es-CO"/>
        </a:p>
      </dgm:t>
    </dgm:pt>
    <dgm:pt modelId="{D56DEE31-36F1-41B3-9826-ACEB723FF3DB}" type="sibTrans" cxnId="{38F5A626-FC7B-4944-871A-570519027E51}">
      <dgm:prSet/>
      <dgm:spPr/>
      <dgm:t>
        <a:bodyPr/>
        <a:lstStyle/>
        <a:p>
          <a:endParaRPr lang="es-CO"/>
        </a:p>
      </dgm:t>
    </dgm:pt>
    <dgm:pt modelId="{7C01F512-497B-4DB4-9CD1-301BE2F9B5A2}">
      <dgm:prSet phldrT="[Texto]"/>
      <dgm:spPr/>
      <dgm:t>
        <a:bodyPr/>
        <a:lstStyle/>
        <a:p>
          <a:r>
            <a:rPr lang="es-CO" dirty="0" smtClean="0"/>
            <a:t>En una pareja se juntan dos historias personales distintas. Tengan paciencia el uno con el otro y no se exijan demasiado. Perseverar es triunfar.</a:t>
          </a:r>
          <a:endParaRPr lang="es-CO" dirty="0"/>
        </a:p>
      </dgm:t>
    </dgm:pt>
    <dgm:pt modelId="{A4D7EB45-5815-4D8B-9446-0B9536656E19}" type="parTrans" cxnId="{F8A8DD53-8E0F-484B-98FA-3D6D9486B3B4}">
      <dgm:prSet/>
      <dgm:spPr/>
      <dgm:t>
        <a:bodyPr/>
        <a:lstStyle/>
        <a:p>
          <a:endParaRPr lang="es-CO"/>
        </a:p>
      </dgm:t>
    </dgm:pt>
    <dgm:pt modelId="{E5AC0010-D431-4BA3-8168-21074594B329}" type="sibTrans" cxnId="{F8A8DD53-8E0F-484B-98FA-3D6D9486B3B4}">
      <dgm:prSet/>
      <dgm:spPr/>
      <dgm:t>
        <a:bodyPr/>
        <a:lstStyle/>
        <a:p>
          <a:endParaRPr lang="es-CO"/>
        </a:p>
      </dgm:t>
    </dgm:pt>
    <dgm:pt modelId="{803C9321-8618-40CF-8C6D-8E93218B9A0D}" type="pres">
      <dgm:prSet presAssocID="{162CBF70-F7C3-4162-88CC-E013EAB5F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F0AEFAC-F3D8-4E6A-A873-374B1C701009}" type="pres">
      <dgm:prSet presAssocID="{DD48AD48-709D-4AE5-861F-2DD3E69BB48B}" presName="parentLin" presStyleCnt="0"/>
      <dgm:spPr/>
      <dgm:t>
        <a:bodyPr/>
        <a:lstStyle/>
        <a:p>
          <a:endParaRPr lang="es-CO"/>
        </a:p>
      </dgm:t>
    </dgm:pt>
    <dgm:pt modelId="{73A7AC5E-78B1-4F76-A9FB-01294273C77B}" type="pres">
      <dgm:prSet presAssocID="{DD48AD48-709D-4AE5-861F-2DD3E69BB48B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4E563425-FC97-4950-80F4-907FBF9B9EAE}" type="pres">
      <dgm:prSet presAssocID="{DD48AD48-709D-4AE5-861F-2DD3E69BB48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CD3919-06A4-468C-9D29-9556E5646361}" type="pres">
      <dgm:prSet presAssocID="{DD48AD48-709D-4AE5-861F-2DD3E69BB48B}" presName="negativeSpace" presStyleCnt="0"/>
      <dgm:spPr/>
      <dgm:t>
        <a:bodyPr/>
        <a:lstStyle/>
        <a:p>
          <a:endParaRPr lang="es-CO"/>
        </a:p>
      </dgm:t>
    </dgm:pt>
    <dgm:pt modelId="{85496AAB-14DB-4F16-A294-438A12CFBE61}" type="pres">
      <dgm:prSet presAssocID="{DD48AD48-709D-4AE5-861F-2DD3E69BB48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660589-B12B-4BA6-873A-5DF1B5A554B9}" type="pres">
      <dgm:prSet presAssocID="{8684E672-12FD-4A1C-9BB9-B8C456FBFE08}" presName="spaceBetweenRectangles" presStyleCnt="0"/>
      <dgm:spPr/>
      <dgm:t>
        <a:bodyPr/>
        <a:lstStyle/>
        <a:p>
          <a:endParaRPr lang="es-CO"/>
        </a:p>
      </dgm:t>
    </dgm:pt>
    <dgm:pt modelId="{AE87F1C7-9C11-4374-B611-720153FE7F3B}" type="pres">
      <dgm:prSet presAssocID="{7142C993-766C-4593-9534-268A5474F357}" presName="parentLin" presStyleCnt="0"/>
      <dgm:spPr/>
      <dgm:t>
        <a:bodyPr/>
        <a:lstStyle/>
        <a:p>
          <a:endParaRPr lang="es-CO"/>
        </a:p>
      </dgm:t>
    </dgm:pt>
    <dgm:pt modelId="{E129866C-22E7-42D5-93BD-599E84A3847E}" type="pres">
      <dgm:prSet presAssocID="{7142C993-766C-4593-9534-268A5474F357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CE406A55-9B82-419E-8BD7-81EAE639160D}" type="pres">
      <dgm:prSet presAssocID="{7142C993-766C-4593-9534-268A5474F35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D56452-BEB1-4C6D-AE6D-C8B705F4825E}" type="pres">
      <dgm:prSet presAssocID="{7142C993-766C-4593-9534-268A5474F357}" presName="negativeSpace" presStyleCnt="0"/>
      <dgm:spPr/>
      <dgm:t>
        <a:bodyPr/>
        <a:lstStyle/>
        <a:p>
          <a:endParaRPr lang="es-CO"/>
        </a:p>
      </dgm:t>
    </dgm:pt>
    <dgm:pt modelId="{9C53E984-655C-4CB2-95AF-3B6BFF0E86C2}" type="pres">
      <dgm:prSet presAssocID="{7142C993-766C-4593-9534-268A5474F357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CDB4B86-3F8E-4431-B786-F7B0B19D2C8B}" type="pres">
      <dgm:prSet presAssocID="{D2134D9A-ED6E-46B3-B4B3-286C101DDF98}" presName="spaceBetweenRectangles" presStyleCnt="0"/>
      <dgm:spPr/>
      <dgm:t>
        <a:bodyPr/>
        <a:lstStyle/>
        <a:p>
          <a:endParaRPr lang="es-CO"/>
        </a:p>
      </dgm:t>
    </dgm:pt>
    <dgm:pt modelId="{4C0BE4E2-4F74-4740-817A-276BEFD9D801}" type="pres">
      <dgm:prSet presAssocID="{16219483-9DC9-4B2B-A445-EAE5391C0CD9}" presName="parentLin" presStyleCnt="0"/>
      <dgm:spPr/>
      <dgm:t>
        <a:bodyPr/>
        <a:lstStyle/>
        <a:p>
          <a:endParaRPr lang="es-CO"/>
        </a:p>
      </dgm:t>
    </dgm:pt>
    <dgm:pt modelId="{9642F5DD-C22A-470A-9D9A-C3F4712FDC70}" type="pres">
      <dgm:prSet presAssocID="{16219483-9DC9-4B2B-A445-EAE5391C0CD9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C52E5A22-1ACC-47A3-93A8-EAA6C2082542}" type="pres">
      <dgm:prSet presAssocID="{16219483-9DC9-4B2B-A445-EAE5391C0CD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E6CC02-397C-405A-9A23-164751C5BD8E}" type="pres">
      <dgm:prSet presAssocID="{16219483-9DC9-4B2B-A445-EAE5391C0CD9}" presName="negativeSpace" presStyleCnt="0"/>
      <dgm:spPr/>
      <dgm:t>
        <a:bodyPr/>
        <a:lstStyle/>
        <a:p>
          <a:endParaRPr lang="es-CO"/>
        </a:p>
      </dgm:t>
    </dgm:pt>
    <dgm:pt modelId="{FF26BB05-81BE-41AC-BEA8-0DD81A8B9902}" type="pres">
      <dgm:prSet presAssocID="{16219483-9DC9-4B2B-A445-EAE5391C0CD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924781B-482E-4B6E-8B48-E81D69E9FC3E}" type="presOf" srcId="{35667FBB-CD3F-4A53-918A-7D45492FD758}" destId="{85496AAB-14DB-4F16-A294-438A12CFBE61}" srcOrd="0" destOrd="0" presId="urn:microsoft.com/office/officeart/2005/8/layout/list1"/>
    <dgm:cxn modelId="{F8A8DD53-8E0F-484B-98FA-3D6D9486B3B4}" srcId="{16219483-9DC9-4B2B-A445-EAE5391C0CD9}" destId="{7C01F512-497B-4DB4-9CD1-301BE2F9B5A2}" srcOrd="0" destOrd="0" parTransId="{A4D7EB45-5815-4D8B-9446-0B9536656E19}" sibTransId="{E5AC0010-D431-4BA3-8168-21074594B329}"/>
    <dgm:cxn modelId="{20584D19-C479-457A-A97E-0CCF5FDDEB55}" srcId="{DD48AD48-709D-4AE5-861F-2DD3E69BB48B}" destId="{35667FBB-CD3F-4A53-918A-7D45492FD758}" srcOrd="0" destOrd="0" parTransId="{DA2057EA-43C3-4595-B0A8-AA70145FF701}" sibTransId="{982DDB86-70AF-4C26-ACA0-FDD64DC51DB9}"/>
    <dgm:cxn modelId="{20EFCBEC-D8D8-41F7-A0EB-5F5D931BB228}" srcId="{162CBF70-F7C3-4162-88CC-E013EAB5F8D6}" destId="{16219483-9DC9-4B2B-A445-EAE5391C0CD9}" srcOrd="2" destOrd="0" parTransId="{3F8694A9-3271-401F-A980-A996BC9F661E}" sibTransId="{C01A1EBE-BBE2-4097-B01B-270DD4612016}"/>
    <dgm:cxn modelId="{9A711595-F5D3-4212-9C20-5791654A0843}" srcId="{162CBF70-F7C3-4162-88CC-E013EAB5F8D6}" destId="{DD48AD48-709D-4AE5-861F-2DD3E69BB48B}" srcOrd="0" destOrd="0" parTransId="{E6FEBF0F-75BE-4FD8-A9E3-A42C0FA5DDAF}" sibTransId="{8684E672-12FD-4A1C-9BB9-B8C456FBFE08}"/>
    <dgm:cxn modelId="{4544F715-FCCD-483E-A932-44F14DEF85B3}" srcId="{162CBF70-F7C3-4162-88CC-E013EAB5F8D6}" destId="{7142C993-766C-4593-9534-268A5474F357}" srcOrd="1" destOrd="0" parTransId="{9B0C9523-D9E2-4407-A1DE-6FA5583C6205}" sibTransId="{D2134D9A-ED6E-46B3-B4B3-286C101DDF98}"/>
    <dgm:cxn modelId="{74B80E9B-4F78-4580-9BA2-A3253AC7744C}" type="presOf" srcId="{7142C993-766C-4593-9534-268A5474F357}" destId="{E129866C-22E7-42D5-93BD-599E84A3847E}" srcOrd="0" destOrd="0" presId="urn:microsoft.com/office/officeart/2005/8/layout/list1"/>
    <dgm:cxn modelId="{38F5A626-FC7B-4944-871A-570519027E51}" srcId="{7142C993-766C-4593-9534-268A5474F357}" destId="{F1B3B82B-B3BA-4DB0-9B42-ED966C780D74}" srcOrd="0" destOrd="0" parTransId="{6801ACBD-E791-4317-9DB8-A2DA41CA237D}" sibTransId="{D56DEE31-36F1-41B3-9826-ACEB723FF3DB}"/>
    <dgm:cxn modelId="{53E7EAEA-13BA-45EF-8685-696D129A4036}" type="presOf" srcId="{16219483-9DC9-4B2B-A445-EAE5391C0CD9}" destId="{C52E5A22-1ACC-47A3-93A8-EAA6C2082542}" srcOrd="1" destOrd="0" presId="urn:microsoft.com/office/officeart/2005/8/layout/list1"/>
    <dgm:cxn modelId="{24484CB2-D403-4599-9285-1B86C338F3DC}" type="presOf" srcId="{DD48AD48-709D-4AE5-861F-2DD3E69BB48B}" destId="{4E563425-FC97-4950-80F4-907FBF9B9EAE}" srcOrd="1" destOrd="0" presId="urn:microsoft.com/office/officeart/2005/8/layout/list1"/>
    <dgm:cxn modelId="{6E2CC991-AB69-42FE-8880-F23DFB0530D4}" type="presOf" srcId="{162CBF70-F7C3-4162-88CC-E013EAB5F8D6}" destId="{803C9321-8618-40CF-8C6D-8E93218B9A0D}" srcOrd="0" destOrd="0" presId="urn:microsoft.com/office/officeart/2005/8/layout/list1"/>
    <dgm:cxn modelId="{044A2F49-A2BC-48EE-A5E6-F1842305E342}" type="presOf" srcId="{7C01F512-497B-4DB4-9CD1-301BE2F9B5A2}" destId="{FF26BB05-81BE-41AC-BEA8-0DD81A8B9902}" srcOrd="0" destOrd="0" presId="urn:microsoft.com/office/officeart/2005/8/layout/list1"/>
    <dgm:cxn modelId="{CEF7E217-2683-4FC0-BB57-AFCAE9BD2AA6}" type="presOf" srcId="{DD48AD48-709D-4AE5-861F-2DD3E69BB48B}" destId="{73A7AC5E-78B1-4F76-A9FB-01294273C77B}" srcOrd="0" destOrd="0" presId="urn:microsoft.com/office/officeart/2005/8/layout/list1"/>
    <dgm:cxn modelId="{7B242E3B-8197-4321-855C-27AA5DA6E14A}" type="presOf" srcId="{F1B3B82B-B3BA-4DB0-9B42-ED966C780D74}" destId="{9C53E984-655C-4CB2-95AF-3B6BFF0E86C2}" srcOrd="0" destOrd="0" presId="urn:microsoft.com/office/officeart/2005/8/layout/list1"/>
    <dgm:cxn modelId="{C1B84B2A-911B-449F-A825-51772B3AAE32}" type="presOf" srcId="{7142C993-766C-4593-9534-268A5474F357}" destId="{CE406A55-9B82-419E-8BD7-81EAE639160D}" srcOrd="1" destOrd="0" presId="urn:microsoft.com/office/officeart/2005/8/layout/list1"/>
    <dgm:cxn modelId="{6E8ACDD6-8B4C-44F2-8911-7BB0285D988F}" type="presOf" srcId="{16219483-9DC9-4B2B-A445-EAE5391C0CD9}" destId="{9642F5DD-C22A-470A-9D9A-C3F4712FDC70}" srcOrd="0" destOrd="0" presId="urn:microsoft.com/office/officeart/2005/8/layout/list1"/>
    <dgm:cxn modelId="{8DA331E9-1F01-4E52-9A83-0133EA428384}" type="presParOf" srcId="{803C9321-8618-40CF-8C6D-8E93218B9A0D}" destId="{5F0AEFAC-F3D8-4E6A-A873-374B1C701009}" srcOrd="0" destOrd="0" presId="urn:microsoft.com/office/officeart/2005/8/layout/list1"/>
    <dgm:cxn modelId="{7C3C1ABB-FC03-4A31-B9FE-1859B892A00F}" type="presParOf" srcId="{5F0AEFAC-F3D8-4E6A-A873-374B1C701009}" destId="{73A7AC5E-78B1-4F76-A9FB-01294273C77B}" srcOrd="0" destOrd="0" presId="urn:microsoft.com/office/officeart/2005/8/layout/list1"/>
    <dgm:cxn modelId="{4DE0BFF4-8F34-493A-89E1-FDE6EA0BBE42}" type="presParOf" srcId="{5F0AEFAC-F3D8-4E6A-A873-374B1C701009}" destId="{4E563425-FC97-4950-80F4-907FBF9B9EAE}" srcOrd="1" destOrd="0" presId="urn:microsoft.com/office/officeart/2005/8/layout/list1"/>
    <dgm:cxn modelId="{3E27A601-F841-48B9-B00D-6AD0C6E139D4}" type="presParOf" srcId="{803C9321-8618-40CF-8C6D-8E93218B9A0D}" destId="{35CD3919-06A4-468C-9D29-9556E5646361}" srcOrd="1" destOrd="0" presId="urn:microsoft.com/office/officeart/2005/8/layout/list1"/>
    <dgm:cxn modelId="{3532ECC0-3A43-47D2-8EAB-EAF46D57AAE2}" type="presParOf" srcId="{803C9321-8618-40CF-8C6D-8E93218B9A0D}" destId="{85496AAB-14DB-4F16-A294-438A12CFBE61}" srcOrd="2" destOrd="0" presId="urn:microsoft.com/office/officeart/2005/8/layout/list1"/>
    <dgm:cxn modelId="{8CE46B5B-C50C-401E-8F6F-6AEB710A3303}" type="presParOf" srcId="{803C9321-8618-40CF-8C6D-8E93218B9A0D}" destId="{F2660589-B12B-4BA6-873A-5DF1B5A554B9}" srcOrd="3" destOrd="0" presId="urn:microsoft.com/office/officeart/2005/8/layout/list1"/>
    <dgm:cxn modelId="{5CB68743-50D1-41EA-933D-6F90053C3C2F}" type="presParOf" srcId="{803C9321-8618-40CF-8C6D-8E93218B9A0D}" destId="{AE87F1C7-9C11-4374-B611-720153FE7F3B}" srcOrd="4" destOrd="0" presId="urn:microsoft.com/office/officeart/2005/8/layout/list1"/>
    <dgm:cxn modelId="{1A39AE26-89B9-4477-A584-6759A455B9C5}" type="presParOf" srcId="{AE87F1C7-9C11-4374-B611-720153FE7F3B}" destId="{E129866C-22E7-42D5-93BD-599E84A3847E}" srcOrd="0" destOrd="0" presId="urn:microsoft.com/office/officeart/2005/8/layout/list1"/>
    <dgm:cxn modelId="{ADA732A6-E179-46AB-9200-214DD3AE5EC0}" type="presParOf" srcId="{AE87F1C7-9C11-4374-B611-720153FE7F3B}" destId="{CE406A55-9B82-419E-8BD7-81EAE639160D}" srcOrd="1" destOrd="0" presId="urn:microsoft.com/office/officeart/2005/8/layout/list1"/>
    <dgm:cxn modelId="{D216F9A8-EC67-40A8-9291-72D18C25AB93}" type="presParOf" srcId="{803C9321-8618-40CF-8C6D-8E93218B9A0D}" destId="{8FD56452-BEB1-4C6D-AE6D-C8B705F4825E}" srcOrd="5" destOrd="0" presId="urn:microsoft.com/office/officeart/2005/8/layout/list1"/>
    <dgm:cxn modelId="{76171C35-735D-4032-99C3-1CF9B44C214E}" type="presParOf" srcId="{803C9321-8618-40CF-8C6D-8E93218B9A0D}" destId="{9C53E984-655C-4CB2-95AF-3B6BFF0E86C2}" srcOrd="6" destOrd="0" presId="urn:microsoft.com/office/officeart/2005/8/layout/list1"/>
    <dgm:cxn modelId="{BFE50A38-D9FD-4B65-975E-D317349A2C5D}" type="presParOf" srcId="{803C9321-8618-40CF-8C6D-8E93218B9A0D}" destId="{1CDB4B86-3F8E-4431-B786-F7B0B19D2C8B}" srcOrd="7" destOrd="0" presId="urn:microsoft.com/office/officeart/2005/8/layout/list1"/>
    <dgm:cxn modelId="{16FA2001-1315-4F65-85DD-177777F4440D}" type="presParOf" srcId="{803C9321-8618-40CF-8C6D-8E93218B9A0D}" destId="{4C0BE4E2-4F74-4740-817A-276BEFD9D801}" srcOrd="8" destOrd="0" presId="urn:microsoft.com/office/officeart/2005/8/layout/list1"/>
    <dgm:cxn modelId="{B675D9A0-E33A-46C5-8CEA-2161F0C052EE}" type="presParOf" srcId="{4C0BE4E2-4F74-4740-817A-276BEFD9D801}" destId="{9642F5DD-C22A-470A-9D9A-C3F4712FDC70}" srcOrd="0" destOrd="0" presId="urn:microsoft.com/office/officeart/2005/8/layout/list1"/>
    <dgm:cxn modelId="{F7AA6D5E-9CCD-43BA-AC6C-00EFB9A9950C}" type="presParOf" srcId="{4C0BE4E2-4F74-4740-817A-276BEFD9D801}" destId="{C52E5A22-1ACC-47A3-93A8-EAA6C2082542}" srcOrd="1" destOrd="0" presId="urn:microsoft.com/office/officeart/2005/8/layout/list1"/>
    <dgm:cxn modelId="{99F5BAC5-F72F-417D-BCAC-EDE1D757CD28}" type="presParOf" srcId="{803C9321-8618-40CF-8C6D-8E93218B9A0D}" destId="{DFE6CC02-397C-405A-9A23-164751C5BD8E}" srcOrd="9" destOrd="0" presId="urn:microsoft.com/office/officeart/2005/8/layout/list1"/>
    <dgm:cxn modelId="{5F8A4CBC-5E42-4E07-90F3-7AE8689BF15C}" type="presParOf" srcId="{803C9321-8618-40CF-8C6D-8E93218B9A0D}" destId="{FF26BB05-81BE-41AC-BEA8-0DD81A8B990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2BDF3F-DF5A-4321-93A3-3CE54A67CB7F}" type="doc">
      <dgm:prSet loTypeId="urn:microsoft.com/office/officeart/2008/layout/VerticalCurvedList" loCatId="list" qsTypeId="urn:microsoft.com/office/officeart/2005/8/quickstyle/3d3" qsCatId="3D" csTypeId="urn:microsoft.com/office/officeart/2005/8/colors/colorful3" csCatId="colorful"/>
      <dgm:spPr/>
      <dgm:t>
        <a:bodyPr/>
        <a:lstStyle/>
        <a:p>
          <a:endParaRPr lang="es-CO"/>
        </a:p>
      </dgm:t>
    </dgm:pt>
    <dgm:pt modelId="{C86495B7-4E79-4756-A5DD-19B3E6DF9A41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¿Cuánto hemos crecido desde que iniciamos la relación de noviazgo? </a:t>
          </a:r>
          <a:endParaRPr lang="es-CO" dirty="0">
            <a:solidFill>
              <a:schemeClr val="tx1"/>
            </a:solidFill>
          </a:endParaRPr>
        </a:p>
      </dgm:t>
    </dgm:pt>
    <dgm:pt modelId="{D22E1D0A-1E4E-4778-970F-2EF7F76EB906}" type="parTrans" cxnId="{5E7EE6A1-1200-4130-A302-49EA51B1FA31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827C20F-3DF2-45AF-AF5C-2979D017C498}" type="sibTrans" cxnId="{5E7EE6A1-1200-4130-A302-49EA51B1FA31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0CA79CF-1328-4DDE-BD28-509711F5A2B7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¿Cómo nos hemos enriquecido –o empobrecido– en nuestra madurez personal humana y cristiana? </a:t>
          </a:r>
          <a:endParaRPr lang="es-CO" dirty="0">
            <a:solidFill>
              <a:schemeClr val="tx1"/>
            </a:solidFill>
          </a:endParaRPr>
        </a:p>
      </dgm:t>
    </dgm:pt>
    <dgm:pt modelId="{92105980-93E6-48D7-BAC7-F8278656E236}" type="parTrans" cxnId="{6183E3F1-FA22-413A-BFAB-ECD754218F7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C59DA36-91E5-454B-BA83-3460FB1DD277}" type="sibTrans" cxnId="{6183E3F1-FA22-413A-BFAB-ECD754218F7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866404D-797F-4684-98E2-BA89DD77B23D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¿Hay equilibrio y proporción en lo que ocupa de cabeza, de tiempo, de corazón? </a:t>
          </a:r>
          <a:endParaRPr lang="es-CO">
            <a:solidFill>
              <a:schemeClr val="tx1"/>
            </a:solidFill>
          </a:endParaRPr>
        </a:p>
      </dgm:t>
    </dgm:pt>
    <dgm:pt modelId="{C8B42E56-E14B-4343-9259-CA38D99B99A0}" type="parTrans" cxnId="{81017F49-652B-456D-832F-1099B5ACC24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20A9200-DAB9-45FD-8270-D58B95345B0E}" type="sibTrans" cxnId="{81017F49-652B-456D-832F-1099B5ACC24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EE39748-3214-4A1B-971C-67A5A2B7651D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¿Existe un conocimiento cada vez más profundo y una confianza cada vez mayor? </a:t>
          </a:r>
          <a:endParaRPr lang="es-CO">
            <a:solidFill>
              <a:schemeClr val="tx1"/>
            </a:solidFill>
          </a:endParaRPr>
        </a:p>
      </dgm:t>
    </dgm:pt>
    <dgm:pt modelId="{1E5828BE-E5F3-466B-9CEA-FE4FD84EDD9A}" type="parTrans" cxnId="{DB0008A0-7478-4903-83F3-D29CA6959E4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CCB4959-A349-4D26-B36A-BD034E18659C}" type="sibTrans" cxnId="{DB0008A0-7478-4903-83F3-D29CA6959E4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9266BFE-5106-411B-B498-A4920B346420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¿Sabemos bien cuáles son los puntos fuertes y los puntos débiles propios y del otro, y procuramos ayudarnos a sacar lo mejor de cada uno? </a:t>
          </a:r>
          <a:endParaRPr lang="es-CO">
            <a:solidFill>
              <a:schemeClr val="tx1"/>
            </a:solidFill>
          </a:endParaRPr>
        </a:p>
      </dgm:t>
    </dgm:pt>
    <dgm:pt modelId="{7560A23E-E89B-4840-8758-0773DD787A4D}" type="parTrans" cxnId="{0F3A09FB-873D-446B-B2CC-3F969BFA353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ABFEA54-B4AA-4A16-98D6-C96338D3455A}" type="sibTrans" cxnId="{0F3A09FB-873D-446B-B2CC-3F969BFA353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378792A-9B6A-4D9E-9D35-33976880B141}" type="pres">
      <dgm:prSet presAssocID="{AB2BDF3F-DF5A-4321-93A3-3CE54A67CB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14BB8263-5DF1-4D48-801E-0EF38D6502D7}" type="pres">
      <dgm:prSet presAssocID="{AB2BDF3F-DF5A-4321-93A3-3CE54A67CB7F}" presName="Name1" presStyleCnt="0"/>
      <dgm:spPr/>
    </dgm:pt>
    <dgm:pt modelId="{050AC177-A59B-4E6A-98D3-1BF1913E4DDD}" type="pres">
      <dgm:prSet presAssocID="{AB2BDF3F-DF5A-4321-93A3-3CE54A67CB7F}" presName="cycle" presStyleCnt="0"/>
      <dgm:spPr/>
    </dgm:pt>
    <dgm:pt modelId="{FC5CC698-F325-49ED-AA24-6570E7349EFD}" type="pres">
      <dgm:prSet presAssocID="{AB2BDF3F-DF5A-4321-93A3-3CE54A67CB7F}" presName="srcNode" presStyleLbl="node1" presStyleIdx="0" presStyleCnt="5"/>
      <dgm:spPr/>
    </dgm:pt>
    <dgm:pt modelId="{00E2CF23-DD66-4C6B-A8EE-320E9ED0398B}" type="pres">
      <dgm:prSet presAssocID="{AB2BDF3F-DF5A-4321-93A3-3CE54A67CB7F}" presName="conn" presStyleLbl="parChTrans1D2" presStyleIdx="0" presStyleCnt="1"/>
      <dgm:spPr/>
      <dgm:t>
        <a:bodyPr/>
        <a:lstStyle/>
        <a:p>
          <a:endParaRPr lang="es-CO"/>
        </a:p>
      </dgm:t>
    </dgm:pt>
    <dgm:pt modelId="{C017E1CA-ABC0-429D-A133-3FF0FF755377}" type="pres">
      <dgm:prSet presAssocID="{AB2BDF3F-DF5A-4321-93A3-3CE54A67CB7F}" presName="extraNode" presStyleLbl="node1" presStyleIdx="0" presStyleCnt="5"/>
      <dgm:spPr/>
    </dgm:pt>
    <dgm:pt modelId="{6EBEDC98-7527-47C6-8CB0-049D4DF48CC9}" type="pres">
      <dgm:prSet presAssocID="{AB2BDF3F-DF5A-4321-93A3-3CE54A67CB7F}" presName="dstNode" presStyleLbl="node1" presStyleIdx="0" presStyleCnt="5"/>
      <dgm:spPr/>
    </dgm:pt>
    <dgm:pt modelId="{31E9FCDE-69EB-4FDF-932E-2862D63ACBDB}" type="pres">
      <dgm:prSet presAssocID="{C86495B7-4E79-4756-A5DD-19B3E6DF9A41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126A286-CC99-4A6D-8D36-B14F36593221}" type="pres">
      <dgm:prSet presAssocID="{C86495B7-4E79-4756-A5DD-19B3E6DF9A41}" presName="accent_1" presStyleCnt="0"/>
      <dgm:spPr/>
    </dgm:pt>
    <dgm:pt modelId="{FE0590BF-CD03-4B04-B324-0BAA1740FED6}" type="pres">
      <dgm:prSet presAssocID="{C86495B7-4E79-4756-A5DD-19B3E6DF9A41}" presName="accentRepeatNode" presStyleLbl="solidFgAcc1" presStyleIdx="0" presStyleCnt="5"/>
      <dgm:spPr/>
    </dgm:pt>
    <dgm:pt modelId="{031E0953-6A70-4C83-A02F-981BF7445313}" type="pres">
      <dgm:prSet presAssocID="{90CA79CF-1328-4DDE-BD28-509711F5A2B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26925BC-93EB-4590-957A-110214B14D48}" type="pres">
      <dgm:prSet presAssocID="{90CA79CF-1328-4DDE-BD28-509711F5A2B7}" presName="accent_2" presStyleCnt="0"/>
      <dgm:spPr/>
    </dgm:pt>
    <dgm:pt modelId="{742BA155-740B-4A78-A6A6-8D0CEB5E293F}" type="pres">
      <dgm:prSet presAssocID="{90CA79CF-1328-4DDE-BD28-509711F5A2B7}" presName="accentRepeatNode" presStyleLbl="solidFgAcc1" presStyleIdx="1" presStyleCnt="5"/>
      <dgm:spPr/>
    </dgm:pt>
    <dgm:pt modelId="{8AD51FF9-BDCD-4E1C-B68D-186C3F188E9B}" type="pres">
      <dgm:prSet presAssocID="{0866404D-797F-4684-98E2-BA89DD77B23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878D185-005E-4C0D-8E79-EBD899778705}" type="pres">
      <dgm:prSet presAssocID="{0866404D-797F-4684-98E2-BA89DD77B23D}" presName="accent_3" presStyleCnt="0"/>
      <dgm:spPr/>
    </dgm:pt>
    <dgm:pt modelId="{84A79307-6F3C-4C14-BA20-62362CC3F312}" type="pres">
      <dgm:prSet presAssocID="{0866404D-797F-4684-98E2-BA89DD77B23D}" presName="accentRepeatNode" presStyleLbl="solidFgAcc1" presStyleIdx="2" presStyleCnt="5"/>
      <dgm:spPr/>
    </dgm:pt>
    <dgm:pt modelId="{B85423A9-5E54-4FEF-B71D-9D1C2123E6FB}" type="pres">
      <dgm:prSet presAssocID="{3EE39748-3214-4A1B-971C-67A5A2B7651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9C3E24-7D63-4D69-894A-D12552ABA05F}" type="pres">
      <dgm:prSet presAssocID="{3EE39748-3214-4A1B-971C-67A5A2B7651D}" presName="accent_4" presStyleCnt="0"/>
      <dgm:spPr/>
    </dgm:pt>
    <dgm:pt modelId="{BE869945-8E9A-428D-97A2-9D2375CD5909}" type="pres">
      <dgm:prSet presAssocID="{3EE39748-3214-4A1B-971C-67A5A2B7651D}" presName="accentRepeatNode" presStyleLbl="solidFgAcc1" presStyleIdx="3" presStyleCnt="5"/>
      <dgm:spPr/>
    </dgm:pt>
    <dgm:pt modelId="{9CE58CF3-D0DF-46DA-84A3-BA1A7D595EAA}" type="pres">
      <dgm:prSet presAssocID="{59266BFE-5106-411B-B498-A4920B34642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79D6670-3D24-467A-9EFE-70600AC259B9}" type="pres">
      <dgm:prSet presAssocID="{59266BFE-5106-411B-B498-A4920B346420}" presName="accent_5" presStyleCnt="0"/>
      <dgm:spPr/>
    </dgm:pt>
    <dgm:pt modelId="{3E4EF032-3AB1-4BA5-A64D-8B047B6F102F}" type="pres">
      <dgm:prSet presAssocID="{59266BFE-5106-411B-B498-A4920B346420}" presName="accentRepeatNode" presStyleLbl="solidFgAcc1" presStyleIdx="4" presStyleCnt="5"/>
      <dgm:spPr/>
    </dgm:pt>
  </dgm:ptLst>
  <dgm:cxnLst>
    <dgm:cxn modelId="{6183E3F1-FA22-413A-BFAB-ECD754218F73}" srcId="{AB2BDF3F-DF5A-4321-93A3-3CE54A67CB7F}" destId="{90CA79CF-1328-4DDE-BD28-509711F5A2B7}" srcOrd="1" destOrd="0" parTransId="{92105980-93E6-48D7-BAC7-F8278656E236}" sibTransId="{BC59DA36-91E5-454B-BA83-3460FB1DD277}"/>
    <dgm:cxn modelId="{C9D0F308-E8CC-4EA1-8F86-ADE9660A2B8E}" type="presOf" srcId="{59266BFE-5106-411B-B498-A4920B346420}" destId="{9CE58CF3-D0DF-46DA-84A3-BA1A7D595EAA}" srcOrd="0" destOrd="0" presId="urn:microsoft.com/office/officeart/2008/layout/VerticalCurvedList"/>
    <dgm:cxn modelId="{6E308E9D-4B52-449D-BE27-34C9B1BD6376}" type="presOf" srcId="{C86495B7-4E79-4756-A5DD-19B3E6DF9A41}" destId="{31E9FCDE-69EB-4FDF-932E-2862D63ACBDB}" srcOrd="0" destOrd="0" presId="urn:microsoft.com/office/officeart/2008/layout/VerticalCurvedList"/>
    <dgm:cxn modelId="{DB0008A0-7478-4903-83F3-D29CA6959E4A}" srcId="{AB2BDF3F-DF5A-4321-93A3-3CE54A67CB7F}" destId="{3EE39748-3214-4A1B-971C-67A5A2B7651D}" srcOrd="3" destOrd="0" parTransId="{1E5828BE-E5F3-466B-9CEA-FE4FD84EDD9A}" sibTransId="{0CCB4959-A349-4D26-B36A-BD034E18659C}"/>
    <dgm:cxn modelId="{0F3A09FB-873D-446B-B2CC-3F969BFA353B}" srcId="{AB2BDF3F-DF5A-4321-93A3-3CE54A67CB7F}" destId="{59266BFE-5106-411B-B498-A4920B346420}" srcOrd="4" destOrd="0" parTransId="{7560A23E-E89B-4840-8758-0773DD787A4D}" sibTransId="{9ABFEA54-B4AA-4A16-98D6-C96338D3455A}"/>
    <dgm:cxn modelId="{5E7EE6A1-1200-4130-A302-49EA51B1FA31}" srcId="{AB2BDF3F-DF5A-4321-93A3-3CE54A67CB7F}" destId="{C86495B7-4E79-4756-A5DD-19B3E6DF9A41}" srcOrd="0" destOrd="0" parTransId="{D22E1D0A-1E4E-4778-970F-2EF7F76EB906}" sibTransId="{9827C20F-3DF2-45AF-AF5C-2979D017C498}"/>
    <dgm:cxn modelId="{F610373E-40B3-4E14-BB7A-846903499AD6}" type="presOf" srcId="{AB2BDF3F-DF5A-4321-93A3-3CE54A67CB7F}" destId="{9378792A-9B6A-4D9E-9D35-33976880B141}" srcOrd="0" destOrd="0" presId="urn:microsoft.com/office/officeart/2008/layout/VerticalCurvedList"/>
    <dgm:cxn modelId="{92122064-E73D-4B54-A665-00EC1B5D6C2D}" type="presOf" srcId="{9827C20F-3DF2-45AF-AF5C-2979D017C498}" destId="{00E2CF23-DD66-4C6B-A8EE-320E9ED0398B}" srcOrd="0" destOrd="0" presId="urn:microsoft.com/office/officeart/2008/layout/VerticalCurvedList"/>
    <dgm:cxn modelId="{9C32B385-CCA3-44DC-A207-5BE08EA15244}" type="presOf" srcId="{3EE39748-3214-4A1B-971C-67A5A2B7651D}" destId="{B85423A9-5E54-4FEF-B71D-9D1C2123E6FB}" srcOrd="0" destOrd="0" presId="urn:microsoft.com/office/officeart/2008/layout/VerticalCurvedList"/>
    <dgm:cxn modelId="{D38E4D0A-9396-4B84-B2E9-E7BCE9AC3B62}" type="presOf" srcId="{90CA79CF-1328-4DDE-BD28-509711F5A2B7}" destId="{031E0953-6A70-4C83-A02F-981BF7445313}" srcOrd="0" destOrd="0" presId="urn:microsoft.com/office/officeart/2008/layout/VerticalCurvedList"/>
    <dgm:cxn modelId="{C986129A-DF6D-4BD8-9082-775367F60130}" type="presOf" srcId="{0866404D-797F-4684-98E2-BA89DD77B23D}" destId="{8AD51FF9-BDCD-4E1C-B68D-186C3F188E9B}" srcOrd="0" destOrd="0" presId="urn:microsoft.com/office/officeart/2008/layout/VerticalCurvedList"/>
    <dgm:cxn modelId="{81017F49-652B-456D-832F-1099B5ACC24D}" srcId="{AB2BDF3F-DF5A-4321-93A3-3CE54A67CB7F}" destId="{0866404D-797F-4684-98E2-BA89DD77B23D}" srcOrd="2" destOrd="0" parTransId="{C8B42E56-E14B-4343-9259-CA38D99B99A0}" sibTransId="{820A9200-DAB9-45FD-8270-D58B95345B0E}"/>
    <dgm:cxn modelId="{AFD61C3F-F233-4611-8B71-30A8F83E5AE5}" type="presParOf" srcId="{9378792A-9B6A-4D9E-9D35-33976880B141}" destId="{14BB8263-5DF1-4D48-801E-0EF38D6502D7}" srcOrd="0" destOrd="0" presId="urn:microsoft.com/office/officeart/2008/layout/VerticalCurvedList"/>
    <dgm:cxn modelId="{53572571-1099-4021-B403-51DEA2B12886}" type="presParOf" srcId="{14BB8263-5DF1-4D48-801E-0EF38D6502D7}" destId="{050AC177-A59B-4E6A-98D3-1BF1913E4DDD}" srcOrd="0" destOrd="0" presId="urn:microsoft.com/office/officeart/2008/layout/VerticalCurvedList"/>
    <dgm:cxn modelId="{F7FD61F7-05CE-4064-A518-234F0A6D76AD}" type="presParOf" srcId="{050AC177-A59B-4E6A-98D3-1BF1913E4DDD}" destId="{FC5CC698-F325-49ED-AA24-6570E7349EFD}" srcOrd="0" destOrd="0" presId="urn:microsoft.com/office/officeart/2008/layout/VerticalCurvedList"/>
    <dgm:cxn modelId="{4FA5ACE0-FEC3-4232-89C8-C5B0E2BDB268}" type="presParOf" srcId="{050AC177-A59B-4E6A-98D3-1BF1913E4DDD}" destId="{00E2CF23-DD66-4C6B-A8EE-320E9ED0398B}" srcOrd="1" destOrd="0" presId="urn:microsoft.com/office/officeart/2008/layout/VerticalCurvedList"/>
    <dgm:cxn modelId="{5B57E24F-C278-406A-86B5-355C9AEECC05}" type="presParOf" srcId="{050AC177-A59B-4E6A-98D3-1BF1913E4DDD}" destId="{C017E1CA-ABC0-429D-A133-3FF0FF755377}" srcOrd="2" destOrd="0" presId="urn:microsoft.com/office/officeart/2008/layout/VerticalCurvedList"/>
    <dgm:cxn modelId="{2CCFB113-103A-48B5-BB8C-030D7689DC8D}" type="presParOf" srcId="{050AC177-A59B-4E6A-98D3-1BF1913E4DDD}" destId="{6EBEDC98-7527-47C6-8CB0-049D4DF48CC9}" srcOrd="3" destOrd="0" presId="urn:microsoft.com/office/officeart/2008/layout/VerticalCurvedList"/>
    <dgm:cxn modelId="{4DD16FDF-1092-427A-B115-6A2A63A17D68}" type="presParOf" srcId="{14BB8263-5DF1-4D48-801E-0EF38D6502D7}" destId="{31E9FCDE-69EB-4FDF-932E-2862D63ACBDB}" srcOrd="1" destOrd="0" presId="urn:microsoft.com/office/officeart/2008/layout/VerticalCurvedList"/>
    <dgm:cxn modelId="{13AA3252-EED7-41B9-84D7-E8F29E2551E0}" type="presParOf" srcId="{14BB8263-5DF1-4D48-801E-0EF38D6502D7}" destId="{6126A286-CC99-4A6D-8D36-B14F36593221}" srcOrd="2" destOrd="0" presId="urn:microsoft.com/office/officeart/2008/layout/VerticalCurvedList"/>
    <dgm:cxn modelId="{5FC58DBD-CD38-4486-B94B-DED4F286E4C8}" type="presParOf" srcId="{6126A286-CC99-4A6D-8D36-B14F36593221}" destId="{FE0590BF-CD03-4B04-B324-0BAA1740FED6}" srcOrd="0" destOrd="0" presId="urn:microsoft.com/office/officeart/2008/layout/VerticalCurvedList"/>
    <dgm:cxn modelId="{D8487907-89FE-4A87-A536-A7927D9B9838}" type="presParOf" srcId="{14BB8263-5DF1-4D48-801E-0EF38D6502D7}" destId="{031E0953-6A70-4C83-A02F-981BF7445313}" srcOrd="3" destOrd="0" presId="urn:microsoft.com/office/officeart/2008/layout/VerticalCurvedList"/>
    <dgm:cxn modelId="{D59688BE-9F46-4216-A72E-3969504F07A2}" type="presParOf" srcId="{14BB8263-5DF1-4D48-801E-0EF38D6502D7}" destId="{826925BC-93EB-4590-957A-110214B14D48}" srcOrd="4" destOrd="0" presId="urn:microsoft.com/office/officeart/2008/layout/VerticalCurvedList"/>
    <dgm:cxn modelId="{059FB0F9-89B3-42D7-9F58-EDB56D8B4827}" type="presParOf" srcId="{826925BC-93EB-4590-957A-110214B14D48}" destId="{742BA155-740B-4A78-A6A6-8D0CEB5E293F}" srcOrd="0" destOrd="0" presId="urn:microsoft.com/office/officeart/2008/layout/VerticalCurvedList"/>
    <dgm:cxn modelId="{94DB6957-3455-4532-9E59-165F120264C9}" type="presParOf" srcId="{14BB8263-5DF1-4D48-801E-0EF38D6502D7}" destId="{8AD51FF9-BDCD-4E1C-B68D-186C3F188E9B}" srcOrd="5" destOrd="0" presId="urn:microsoft.com/office/officeart/2008/layout/VerticalCurvedList"/>
    <dgm:cxn modelId="{1C0B1044-801E-4DBB-BE34-D82A9780BF32}" type="presParOf" srcId="{14BB8263-5DF1-4D48-801E-0EF38D6502D7}" destId="{2878D185-005E-4C0D-8E79-EBD899778705}" srcOrd="6" destOrd="0" presId="urn:microsoft.com/office/officeart/2008/layout/VerticalCurvedList"/>
    <dgm:cxn modelId="{B14C24C7-BDE4-456F-A8EF-87EB4C1EA5E1}" type="presParOf" srcId="{2878D185-005E-4C0D-8E79-EBD899778705}" destId="{84A79307-6F3C-4C14-BA20-62362CC3F312}" srcOrd="0" destOrd="0" presId="urn:microsoft.com/office/officeart/2008/layout/VerticalCurvedList"/>
    <dgm:cxn modelId="{424C7760-3B3B-4B95-8EB3-C47586BACCF8}" type="presParOf" srcId="{14BB8263-5DF1-4D48-801E-0EF38D6502D7}" destId="{B85423A9-5E54-4FEF-B71D-9D1C2123E6FB}" srcOrd="7" destOrd="0" presId="urn:microsoft.com/office/officeart/2008/layout/VerticalCurvedList"/>
    <dgm:cxn modelId="{3AC72627-397F-401C-B716-80655DA503B8}" type="presParOf" srcId="{14BB8263-5DF1-4D48-801E-0EF38D6502D7}" destId="{F29C3E24-7D63-4D69-894A-D12552ABA05F}" srcOrd="8" destOrd="0" presId="urn:microsoft.com/office/officeart/2008/layout/VerticalCurvedList"/>
    <dgm:cxn modelId="{80F8053C-3008-4D79-BCAC-F8F91842C16F}" type="presParOf" srcId="{F29C3E24-7D63-4D69-894A-D12552ABA05F}" destId="{BE869945-8E9A-428D-97A2-9D2375CD5909}" srcOrd="0" destOrd="0" presId="urn:microsoft.com/office/officeart/2008/layout/VerticalCurvedList"/>
    <dgm:cxn modelId="{1B7477E2-7C75-4243-AE89-10DFFA4998BF}" type="presParOf" srcId="{14BB8263-5DF1-4D48-801E-0EF38D6502D7}" destId="{9CE58CF3-D0DF-46DA-84A3-BA1A7D595EAA}" srcOrd="9" destOrd="0" presId="urn:microsoft.com/office/officeart/2008/layout/VerticalCurvedList"/>
    <dgm:cxn modelId="{B85BA463-5516-4B7E-83DC-8226D1FA3842}" type="presParOf" srcId="{14BB8263-5DF1-4D48-801E-0EF38D6502D7}" destId="{779D6670-3D24-467A-9EFE-70600AC259B9}" srcOrd="10" destOrd="0" presId="urn:microsoft.com/office/officeart/2008/layout/VerticalCurvedList"/>
    <dgm:cxn modelId="{A2994F2D-D1D1-4730-B40B-64F58F514499}" type="presParOf" srcId="{779D6670-3D24-467A-9EFE-70600AC259B9}" destId="{3E4EF032-3AB1-4BA5-A64D-8B047B6F10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29080C4-21CF-4369-9EBF-22B4FBB00B1E}" type="doc">
      <dgm:prSet loTypeId="urn:microsoft.com/office/officeart/2008/layout/VerticalCurvedList" loCatId="list" qsTypeId="urn:microsoft.com/office/officeart/2005/8/quickstyle/3d3" qsCatId="3D" csTypeId="urn:microsoft.com/office/officeart/2005/8/colors/colorful4" csCatId="colorful"/>
      <dgm:spPr/>
      <dgm:t>
        <a:bodyPr/>
        <a:lstStyle/>
        <a:p>
          <a:endParaRPr lang="es-CO"/>
        </a:p>
      </dgm:t>
    </dgm:pt>
    <dgm:pt modelId="{2C0D7EF5-9FE7-453F-ABA7-8E5775D5F47C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¿Sabemos ser a la vez comprensivos –para respetar el modo de ser de cada uno y su particular velocidad de avance en sus esfuerzos y luchas– y exigentes: para no dejarnos acomodar pactando con los defectos de uno y otro? </a:t>
          </a:r>
          <a:endParaRPr lang="es-CO" dirty="0">
            <a:solidFill>
              <a:schemeClr val="tx1"/>
            </a:solidFill>
          </a:endParaRPr>
        </a:p>
      </dgm:t>
    </dgm:pt>
    <dgm:pt modelId="{C66DCC11-605A-413E-9F27-47AC6F1EBD76}" type="parTrans" cxnId="{99E80D6B-3138-447C-84A7-73F8944DECD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ADE2B37-738B-40B3-A69F-0EA91F4BD0F5}" type="sibTrans" cxnId="{99E80D6B-3138-447C-84A7-73F8944DECD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78C766B-F21C-44C9-981D-75E2B6795FF8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¿Valoro en más lo positivo en la relación? </a:t>
          </a:r>
          <a:endParaRPr lang="es-CO">
            <a:solidFill>
              <a:schemeClr val="tx1"/>
            </a:solidFill>
          </a:endParaRPr>
        </a:p>
      </dgm:t>
    </dgm:pt>
    <dgm:pt modelId="{D933675C-3E22-4706-8AD9-D1E7DEB46BB4}" type="parTrans" cxnId="{23BE619A-ACC7-4E09-AF3C-E64C6D770A8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91E117C-8C0E-40C8-9434-05BAEB404DEC}" type="sibTrans" cxnId="{23BE619A-ACC7-4E09-AF3C-E64C6D770A8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86ED08E-510F-4467-B9EF-6730CD864CB8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¿Tenemos como primer criterio no tanto las manifestaciones sensibles, sino la búsqueda del bien del otro por delante del propio? </a:t>
          </a:r>
          <a:endParaRPr lang="es-CO" dirty="0">
            <a:solidFill>
              <a:schemeClr val="tx1"/>
            </a:solidFill>
          </a:endParaRPr>
        </a:p>
      </dgm:t>
    </dgm:pt>
    <dgm:pt modelId="{579EC37E-8C47-485B-9CA4-C2C032C6EC68}" type="parTrans" cxnId="{440C2DE9-5308-47D4-BFDE-B7CA53D236C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CD50D66-ABE8-4E67-812C-46FBBDA148B3}" type="sibTrans" cxnId="{440C2DE9-5308-47D4-BFDE-B7CA53D236CD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005A9C4-F246-45DE-A8B5-3EACED08A4D2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¿Compartimos realmente unos valores fundamentales y existe entendimiento mutuo respecto al plan futuro de matrimonio y familia? </a:t>
          </a:r>
          <a:endParaRPr lang="es-CO" dirty="0">
            <a:solidFill>
              <a:schemeClr val="tx1"/>
            </a:solidFill>
          </a:endParaRPr>
        </a:p>
      </dgm:t>
    </dgm:pt>
    <dgm:pt modelId="{BB1619FE-65FA-426D-8216-4C4B8CD99E5C}" type="parTrans" cxnId="{5D8FB330-CB87-448A-804D-E970246590E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CF5EB2B-AB3D-43C8-A11C-CAF3EA7941FA}" type="sibTrans" cxnId="{5D8FB330-CB87-448A-804D-E970246590E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58E3E3F-E90D-4874-96BD-FF416A369990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¿Sabemos dialogar sin acalorarnos cuando las opiniones son diversas o aparecen desacuerdos? </a:t>
          </a:r>
          <a:endParaRPr lang="es-CO">
            <a:solidFill>
              <a:schemeClr val="tx1"/>
            </a:solidFill>
          </a:endParaRPr>
        </a:p>
      </dgm:t>
    </dgm:pt>
    <dgm:pt modelId="{F8F6FED8-FA2F-4CB6-A0D8-8C1899FA0ABB}" type="parTrans" cxnId="{478DCE07-F557-4C8D-AD2A-CFA70CF5E65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89D7037-1721-4BC1-B841-FDCBD5E10F4D}" type="sibTrans" cxnId="{478DCE07-F557-4C8D-AD2A-CFA70CF5E65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B28612F-806D-44D3-804F-E611DB43C907}" type="pres">
      <dgm:prSet presAssocID="{529080C4-21CF-4369-9EBF-22B4FBB00B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A7A4BDF0-98B1-4B9E-9A7A-8D6F1DCA72C4}" type="pres">
      <dgm:prSet presAssocID="{529080C4-21CF-4369-9EBF-22B4FBB00B1E}" presName="Name1" presStyleCnt="0"/>
      <dgm:spPr/>
    </dgm:pt>
    <dgm:pt modelId="{85197E82-B324-4949-A4F0-60A61CBE7D37}" type="pres">
      <dgm:prSet presAssocID="{529080C4-21CF-4369-9EBF-22B4FBB00B1E}" presName="cycle" presStyleCnt="0"/>
      <dgm:spPr/>
    </dgm:pt>
    <dgm:pt modelId="{96855C77-178E-4142-8E01-1B613A97A6CD}" type="pres">
      <dgm:prSet presAssocID="{529080C4-21CF-4369-9EBF-22B4FBB00B1E}" presName="srcNode" presStyleLbl="node1" presStyleIdx="0" presStyleCnt="5"/>
      <dgm:spPr/>
    </dgm:pt>
    <dgm:pt modelId="{912FB7D7-04B7-4817-841E-67CA0614D804}" type="pres">
      <dgm:prSet presAssocID="{529080C4-21CF-4369-9EBF-22B4FBB00B1E}" presName="conn" presStyleLbl="parChTrans1D2" presStyleIdx="0" presStyleCnt="1"/>
      <dgm:spPr/>
      <dgm:t>
        <a:bodyPr/>
        <a:lstStyle/>
        <a:p>
          <a:endParaRPr lang="es-CO"/>
        </a:p>
      </dgm:t>
    </dgm:pt>
    <dgm:pt modelId="{B318BF4E-9188-4E1A-A641-7C544555F6B6}" type="pres">
      <dgm:prSet presAssocID="{529080C4-21CF-4369-9EBF-22B4FBB00B1E}" presName="extraNode" presStyleLbl="node1" presStyleIdx="0" presStyleCnt="5"/>
      <dgm:spPr/>
    </dgm:pt>
    <dgm:pt modelId="{875FE519-433B-465B-A73F-8AAAEA17A1C1}" type="pres">
      <dgm:prSet presAssocID="{529080C4-21CF-4369-9EBF-22B4FBB00B1E}" presName="dstNode" presStyleLbl="node1" presStyleIdx="0" presStyleCnt="5"/>
      <dgm:spPr/>
    </dgm:pt>
    <dgm:pt modelId="{1D4568D2-7DFD-40ED-A656-B8E16C0DE2D7}" type="pres">
      <dgm:prSet presAssocID="{2C0D7EF5-9FE7-453F-ABA7-8E5775D5F47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A338595-8587-4EF4-A694-5A35D21D3580}" type="pres">
      <dgm:prSet presAssocID="{2C0D7EF5-9FE7-453F-ABA7-8E5775D5F47C}" presName="accent_1" presStyleCnt="0"/>
      <dgm:spPr/>
    </dgm:pt>
    <dgm:pt modelId="{D7FEE4FC-FA61-41D9-8190-D7F03D581C71}" type="pres">
      <dgm:prSet presAssocID="{2C0D7EF5-9FE7-453F-ABA7-8E5775D5F47C}" presName="accentRepeatNode" presStyleLbl="solidFgAcc1" presStyleIdx="0" presStyleCnt="5"/>
      <dgm:spPr/>
    </dgm:pt>
    <dgm:pt modelId="{398EB005-9039-408F-B887-28FD510608F4}" type="pres">
      <dgm:prSet presAssocID="{178C766B-F21C-44C9-981D-75E2B6795FF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CF4B7B5-1726-4D2A-B570-D6B151700C0E}" type="pres">
      <dgm:prSet presAssocID="{178C766B-F21C-44C9-981D-75E2B6795FF8}" presName="accent_2" presStyleCnt="0"/>
      <dgm:spPr/>
    </dgm:pt>
    <dgm:pt modelId="{8E39B984-D1DD-4A24-96FF-5E64F5FB024F}" type="pres">
      <dgm:prSet presAssocID="{178C766B-F21C-44C9-981D-75E2B6795FF8}" presName="accentRepeatNode" presStyleLbl="solidFgAcc1" presStyleIdx="1" presStyleCnt="5"/>
      <dgm:spPr/>
    </dgm:pt>
    <dgm:pt modelId="{DBA83159-9212-43DA-BE89-E2DF08DE9035}" type="pres">
      <dgm:prSet presAssocID="{B86ED08E-510F-4467-B9EF-6730CD864CB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C0E6895-5DF2-400E-96EF-3737B0A6A7E3}" type="pres">
      <dgm:prSet presAssocID="{B86ED08E-510F-4467-B9EF-6730CD864CB8}" presName="accent_3" presStyleCnt="0"/>
      <dgm:spPr/>
    </dgm:pt>
    <dgm:pt modelId="{55E07762-903F-4D4B-8CB3-B3CC4CE4A5C1}" type="pres">
      <dgm:prSet presAssocID="{B86ED08E-510F-4467-B9EF-6730CD864CB8}" presName="accentRepeatNode" presStyleLbl="solidFgAcc1" presStyleIdx="2" presStyleCnt="5"/>
      <dgm:spPr/>
    </dgm:pt>
    <dgm:pt modelId="{FF64BF4C-5332-4EF9-998B-10CFF1330E99}" type="pres">
      <dgm:prSet presAssocID="{5005A9C4-F246-45DE-A8B5-3EACED08A4D2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A66EA9-C102-47D9-BE99-150E705393B5}" type="pres">
      <dgm:prSet presAssocID="{5005A9C4-F246-45DE-A8B5-3EACED08A4D2}" presName="accent_4" presStyleCnt="0"/>
      <dgm:spPr/>
    </dgm:pt>
    <dgm:pt modelId="{E3B10AAB-8532-4160-8B84-0EE4495371DB}" type="pres">
      <dgm:prSet presAssocID="{5005A9C4-F246-45DE-A8B5-3EACED08A4D2}" presName="accentRepeatNode" presStyleLbl="solidFgAcc1" presStyleIdx="3" presStyleCnt="5"/>
      <dgm:spPr/>
    </dgm:pt>
    <dgm:pt modelId="{5DC7E99F-83C0-4F09-B6BD-35EBD879D273}" type="pres">
      <dgm:prSet presAssocID="{758E3E3F-E90D-4874-96BD-FF416A36999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22E4A42-BE63-494E-840F-187B804C672D}" type="pres">
      <dgm:prSet presAssocID="{758E3E3F-E90D-4874-96BD-FF416A369990}" presName="accent_5" presStyleCnt="0"/>
      <dgm:spPr/>
    </dgm:pt>
    <dgm:pt modelId="{882E38FF-DF87-4375-9832-16A5D99868D4}" type="pres">
      <dgm:prSet presAssocID="{758E3E3F-E90D-4874-96BD-FF416A369990}" presName="accentRepeatNode" presStyleLbl="solidFgAcc1" presStyleIdx="4" presStyleCnt="5"/>
      <dgm:spPr/>
    </dgm:pt>
  </dgm:ptLst>
  <dgm:cxnLst>
    <dgm:cxn modelId="{99E80D6B-3138-447C-84A7-73F8944DECDB}" srcId="{529080C4-21CF-4369-9EBF-22B4FBB00B1E}" destId="{2C0D7EF5-9FE7-453F-ABA7-8E5775D5F47C}" srcOrd="0" destOrd="0" parTransId="{C66DCC11-605A-413E-9F27-47AC6F1EBD76}" sibTransId="{BADE2B37-738B-40B3-A69F-0EA91F4BD0F5}"/>
    <dgm:cxn modelId="{AC7BF6B3-4659-4E63-8667-C64433611094}" type="presOf" srcId="{2C0D7EF5-9FE7-453F-ABA7-8E5775D5F47C}" destId="{1D4568D2-7DFD-40ED-A656-B8E16C0DE2D7}" srcOrd="0" destOrd="0" presId="urn:microsoft.com/office/officeart/2008/layout/VerticalCurvedList"/>
    <dgm:cxn modelId="{23BE619A-ACC7-4E09-AF3C-E64C6D770A87}" srcId="{529080C4-21CF-4369-9EBF-22B4FBB00B1E}" destId="{178C766B-F21C-44C9-981D-75E2B6795FF8}" srcOrd="1" destOrd="0" parTransId="{D933675C-3E22-4706-8AD9-D1E7DEB46BB4}" sibTransId="{691E117C-8C0E-40C8-9434-05BAEB404DEC}"/>
    <dgm:cxn modelId="{096F765F-A1B3-4FD8-A20A-559DF29496E3}" type="presOf" srcId="{529080C4-21CF-4369-9EBF-22B4FBB00B1E}" destId="{1B28612F-806D-44D3-804F-E611DB43C907}" srcOrd="0" destOrd="0" presId="urn:microsoft.com/office/officeart/2008/layout/VerticalCurvedList"/>
    <dgm:cxn modelId="{716A9DD4-5E6A-463D-984D-E633C3508B00}" type="presOf" srcId="{758E3E3F-E90D-4874-96BD-FF416A369990}" destId="{5DC7E99F-83C0-4F09-B6BD-35EBD879D273}" srcOrd="0" destOrd="0" presId="urn:microsoft.com/office/officeart/2008/layout/VerticalCurvedList"/>
    <dgm:cxn modelId="{478DCE07-F557-4C8D-AD2A-CFA70CF5E65B}" srcId="{529080C4-21CF-4369-9EBF-22B4FBB00B1E}" destId="{758E3E3F-E90D-4874-96BD-FF416A369990}" srcOrd="4" destOrd="0" parTransId="{F8F6FED8-FA2F-4CB6-A0D8-8C1899FA0ABB}" sibTransId="{A89D7037-1721-4BC1-B841-FDCBD5E10F4D}"/>
    <dgm:cxn modelId="{675920A7-185A-4C9C-9FBE-9DCD5BF7E165}" type="presOf" srcId="{B86ED08E-510F-4467-B9EF-6730CD864CB8}" destId="{DBA83159-9212-43DA-BE89-E2DF08DE9035}" srcOrd="0" destOrd="0" presId="urn:microsoft.com/office/officeart/2008/layout/VerticalCurvedList"/>
    <dgm:cxn modelId="{F894FEF5-5434-4C28-A07C-F05C513B0EA8}" type="presOf" srcId="{5005A9C4-F246-45DE-A8B5-3EACED08A4D2}" destId="{FF64BF4C-5332-4EF9-998B-10CFF1330E99}" srcOrd="0" destOrd="0" presId="urn:microsoft.com/office/officeart/2008/layout/VerticalCurvedList"/>
    <dgm:cxn modelId="{870D73D1-7414-4DB1-BBCF-B7DA6F7C7C78}" type="presOf" srcId="{BADE2B37-738B-40B3-A69F-0EA91F4BD0F5}" destId="{912FB7D7-04B7-4817-841E-67CA0614D804}" srcOrd="0" destOrd="0" presId="urn:microsoft.com/office/officeart/2008/layout/VerticalCurvedList"/>
    <dgm:cxn modelId="{ACABF6B6-24CE-4588-9A67-FB6668B4F22E}" type="presOf" srcId="{178C766B-F21C-44C9-981D-75E2B6795FF8}" destId="{398EB005-9039-408F-B887-28FD510608F4}" srcOrd="0" destOrd="0" presId="urn:microsoft.com/office/officeart/2008/layout/VerticalCurvedList"/>
    <dgm:cxn modelId="{5D8FB330-CB87-448A-804D-E970246590E2}" srcId="{529080C4-21CF-4369-9EBF-22B4FBB00B1E}" destId="{5005A9C4-F246-45DE-A8B5-3EACED08A4D2}" srcOrd="3" destOrd="0" parTransId="{BB1619FE-65FA-426D-8216-4C4B8CD99E5C}" sibTransId="{5CF5EB2B-AB3D-43C8-A11C-CAF3EA7941FA}"/>
    <dgm:cxn modelId="{440C2DE9-5308-47D4-BFDE-B7CA53D236CD}" srcId="{529080C4-21CF-4369-9EBF-22B4FBB00B1E}" destId="{B86ED08E-510F-4467-B9EF-6730CD864CB8}" srcOrd="2" destOrd="0" parTransId="{579EC37E-8C47-485B-9CA4-C2C032C6EC68}" sibTransId="{9CD50D66-ABE8-4E67-812C-46FBBDA148B3}"/>
    <dgm:cxn modelId="{90702BAC-EA93-4634-9343-575C972C4629}" type="presParOf" srcId="{1B28612F-806D-44D3-804F-E611DB43C907}" destId="{A7A4BDF0-98B1-4B9E-9A7A-8D6F1DCA72C4}" srcOrd="0" destOrd="0" presId="urn:microsoft.com/office/officeart/2008/layout/VerticalCurvedList"/>
    <dgm:cxn modelId="{D8EF0D38-AAB1-410C-8CCB-A617BADCDCA6}" type="presParOf" srcId="{A7A4BDF0-98B1-4B9E-9A7A-8D6F1DCA72C4}" destId="{85197E82-B324-4949-A4F0-60A61CBE7D37}" srcOrd="0" destOrd="0" presId="urn:microsoft.com/office/officeart/2008/layout/VerticalCurvedList"/>
    <dgm:cxn modelId="{0DE3DD7E-9555-4CCD-8D09-DF059BF205EC}" type="presParOf" srcId="{85197E82-B324-4949-A4F0-60A61CBE7D37}" destId="{96855C77-178E-4142-8E01-1B613A97A6CD}" srcOrd="0" destOrd="0" presId="urn:microsoft.com/office/officeart/2008/layout/VerticalCurvedList"/>
    <dgm:cxn modelId="{D43CF879-4886-480A-8DC4-0BFAA606F8F1}" type="presParOf" srcId="{85197E82-B324-4949-A4F0-60A61CBE7D37}" destId="{912FB7D7-04B7-4817-841E-67CA0614D804}" srcOrd="1" destOrd="0" presId="urn:microsoft.com/office/officeart/2008/layout/VerticalCurvedList"/>
    <dgm:cxn modelId="{489B4648-08F9-4FA8-A57A-2290DD8D38B2}" type="presParOf" srcId="{85197E82-B324-4949-A4F0-60A61CBE7D37}" destId="{B318BF4E-9188-4E1A-A641-7C544555F6B6}" srcOrd="2" destOrd="0" presId="urn:microsoft.com/office/officeart/2008/layout/VerticalCurvedList"/>
    <dgm:cxn modelId="{020B9EAA-ED64-4B17-81BB-83AAE9E34B30}" type="presParOf" srcId="{85197E82-B324-4949-A4F0-60A61CBE7D37}" destId="{875FE519-433B-465B-A73F-8AAAEA17A1C1}" srcOrd="3" destOrd="0" presId="urn:microsoft.com/office/officeart/2008/layout/VerticalCurvedList"/>
    <dgm:cxn modelId="{53F9BAB4-8D6A-4AFA-9CAC-449380DA390C}" type="presParOf" srcId="{A7A4BDF0-98B1-4B9E-9A7A-8D6F1DCA72C4}" destId="{1D4568D2-7DFD-40ED-A656-B8E16C0DE2D7}" srcOrd="1" destOrd="0" presId="urn:microsoft.com/office/officeart/2008/layout/VerticalCurvedList"/>
    <dgm:cxn modelId="{5180FD24-561C-4737-82AA-6BD908E5C175}" type="presParOf" srcId="{A7A4BDF0-98B1-4B9E-9A7A-8D6F1DCA72C4}" destId="{9A338595-8587-4EF4-A694-5A35D21D3580}" srcOrd="2" destOrd="0" presId="urn:microsoft.com/office/officeart/2008/layout/VerticalCurvedList"/>
    <dgm:cxn modelId="{C5FB599D-21BA-4775-AD8C-2713CA653B1A}" type="presParOf" srcId="{9A338595-8587-4EF4-A694-5A35D21D3580}" destId="{D7FEE4FC-FA61-41D9-8190-D7F03D581C71}" srcOrd="0" destOrd="0" presId="urn:microsoft.com/office/officeart/2008/layout/VerticalCurvedList"/>
    <dgm:cxn modelId="{251D4392-D512-49B7-A401-915D48824B81}" type="presParOf" srcId="{A7A4BDF0-98B1-4B9E-9A7A-8D6F1DCA72C4}" destId="{398EB005-9039-408F-B887-28FD510608F4}" srcOrd="3" destOrd="0" presId="urn:microsoft.com/office/officeart/2008/layout/VerticalCurvedList"/>
    <dgm:cxn modelId="{310C4E17-BAE6-4D1E-BB3A-8012F16F5E7E}" type="presParOf" srcId="{A7A4BDF0-98B1-4B9E-9A7A-8D6F1DCA72C4}" destId="{BCF4B7B5-1726-4D2A-B570-D6B151700C0E}" srcOrd="4" destOrd="0" presId="urn:microsoft.com/office/officeart/2008/layout/VerticalCurvedList"/>
    <dgm:cxn modelId="{38F12CBA-5107-489B-BF25-A0F4C02382B2}" type="presParOf" srcId="{BCF4B7B5-1726-4D2A-B570-D6B151700C0E}" destId="{8E39B984-D1DD-4A24-96FF-5E64F5FB024F}" srcOrd="0" destOrd="0" presId="urn:microsoft.com/office/officeart/2008/layout/VerticalCurvedList"/>
    <dgm:cxn modelId="{702F2446-79C8-47BB-8290-E08D61D888EE}" type="presParOf" srcId="{A7A4BDF0-98B1-4B9E-9A7A-8D6F1DCA72C4}" destId="{DBA83159-9212-43DA-BE89-E2DF08DE9035}" srcOrd="5" destOrd="0" presId="urn:microsoft.com/office/officeart/2008/layout/VerticalCurvedList"/>
    <dgm:cxn modelId="{DF995576-2E57-4FD0-8030-B44A20043182}" type="presParOf" srcId="{A7A4BDF0-98B1-4B9E-9A7A-8D6F1DCA72C4}" destId="{7C0E6895-5DF2-400E-96EF-3737B0A6A7E3}" srcOrd="6" destOrd="0" presId="urn:microsoft.com/office/officeart/2008/layout/VerticalCurvedList"/>
    <dgm:cxn modelId="{D16CFDE2-C764-4DE1-9B54-4526B895CF4C}" type="presParOf" srcId="{7C0E6895-5DF2-400E-96EF-3737B0A6A7E3}" destId="{55E07762-903F-4D4B-8CB3-B3CC4CE4A5C1}" srcOrd="0" destOrd="0" presId="urn:microsoft.com/office/officeart/2008/layout/VerticalCurvedList"/>
    <dgm:cxn modelId="{D812F850-7EDB-43FE-A3C5-FFB5C53D2E98}" type="presParOf" srcId="{A7A4BDF0-98B1-4B9E-9A7A-8D6F1DCA72C4}" destId="{FF64BF4C-5332-4EF9-998B-10CFF1330E99}" srcOrd="7" destOrd="0" presId="urn:microsoft.com/office/officeart/2008/layout/VerticalCurvedList"/>
    <dgm:cxn modelId="{DF9030FC-917E-4623-AA3B-7432FFB0FBD9}" type="presParOf" srcId="{A7A4BDF0-98B1-4B9E-9A7A-8D6F1DCA72C4}" destId="{AEA66EA9-C102-47D9-BE99-150E705393B5}" srcOrd="8" destOrd="0" presId="urn:microsoft.com/office/officeart/2008/layout/VerticalCurvedList"/>
    <dgm:cxn modelId="{A9A0FB34-FABC-43AF-AE81-FDC646499FB0}" type="presParOf" srcId="{AEA66EA9-C102-47D9-BE99-150E705393B5}" destId="{E3B10AAB-8532-4160-8B84-0EE4495371DB}" srcOrd="0" destOrd="0" presId="urn:microsoft.com/office/officeart/2008/layout/VerticalCurvedList"/>
    <dgm:cxn modelId="{799AAE79-3ACE-48A0-84C3-5385AA5CBCFE}" type="presParOf" srcId="{A7A4BDF0-98B1-4B9E-9A7A-8D6F1DCA72C4}" destId="{5DC7E99F-83C0-4F09-B6BD-35EBD879D273}" srcOrd="9" destOrd="0" presId="urn:microsoft.com/office/officeart/2008/layout/VerticalCurvedList"/>
    <dgm:cxn modelId="{C49F10D9-157D-4069-986C-287D39129560}" type="presParOf" srcId="{A7A4BDF0-98B1-4B9E-9A7A-8D6F1DCA72C4}" destId="{422E4A42-BE63-494E-840F-187B804C672D}" srcOrd="10" destOrd="0" presId="urn:microsoft.com/office/officeart/2008/layout/VerticalCurvedList"/>
    <dgm:cxn modelId="{D12BC940-8677-4117-9923-FFB3CEA6A541}" type="presParOf" srcId="{422E4A42-BE63-494E-840F-187B804C672D}" destId="{882E38FF-DF87-4375-9832-16A5D99868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C474E18-15E2-4213-ABE9-679F8886493B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es-CO"/>
        </a:p>
      </dgm:t>
    </dgm:pt>
    <dgm:pt modelId="{590E71BE-F2CF-40AA-8C1F-7A0560D9AB01}">
      <dgm:prSet/>
      <dgm:spPr/>
      <dgm:t>
        <a:bodyPr/>
        <a:lstStyle/>
        <a:p>
          <a:pPr rtl="0"/>
          <a:r>
            <a:rPr lang="es-CO" dirty="0" smtClean="0"/>
            <a:t>¿Somos capaces de distinguir lo importante de lo intrascendente y, en consecuencia, cedemos cuando se trata de detalles sin importancia? </a:t>
          </a:r>
          <a:endParaRPr lang="es-CO" dirty="0"/>
        </a:p>
      </dgm:t>
    </dgm:pt>
    <dgm:pt modelId="{1A7FCCCC-4D86-4456-BD00-26040FFE2E0D}" type="parTrans" cxnId="{0E7F374A-3EDC-4D85-91C5-F566571B13B1}">
      <dgm:prSet/>
      <dgm:spPr/>
      <dgm:t>
        <a:bodyPr/>
        <a:lstStyle/>
        <a:p>
          <a:endParaRPr lang="es-CO"/>
        </a:p>
      </dgm:t>
    </dgm:pt>
    <dgm:pt modelId="{95640A46-DC3C-41D9-9FF3-7BB910A43D39}" type="sibTrans" cxnId="{0E7F374A-3EDC-4D85-91C5-F566571B13B1}">
      <dgm:prSet/>
      <dgm:spPr/>
      <dgm:t>
        <a:bodyPr/>
        <a:lstStyle/>
        <a:p>
          <a:endParaRPr lang="es-CO"/>
        </a:p>
      </dgm:t>
    </dgm:pt>
    <dgm:pt modelId="{B2E2047D-A6A4-483F-A9AC-2526365D28DF}">
      <dgm:prSet/>
      <dgm:spPr/>
      <dgm:t>
        <a:bodyPr/>
        <a:lstStyle/>
        <a:p>
          <a:pPr rtl="0"/>
          <a:r>
            <a:rPr lang="es-CO" smtClean="0"/>
            <a:t>¿Reconocemos los propios errores cuando el otro nos los advierte? </a:t>
          </a:r>
          <a:endParaRPr lang="es-CO"/>
        </a:p>
      </dgm:t>
    </dgm:pt>
    <dgm:pt modelId="{57995101-97B6-4CD7-B40E-945ED94FBAC9}" type="parTrans" cxnId="{009F1820-7644-4A9C-ABB8-DCDE71A993E9}">
      <dgm:prSet/>
      <dgm:spPr/>
      <dgm:t>
        <a:bodyPr/>
        <a:lstStyle/>
        <a:p>
          <a:endParaRPr lang="es-CO"/>
        </a:p>
      </dgm:t>
    </dgm:pt>
    <dgm:pt modelId="{9574C555-C207-49A2-8719-1B08F98E2150}" type="sibTrans" cxnId="{009F1820-7644-4A9C-ABB8-DCDE71A993E9}">
      <dgm:prSet/>
      <dgm:spPr/>
      <dgm:t>
        <a:bodyPr/>
        <a:lstStyle/>
        <a:p>
          <a:endParaRPr lang="es-CO"/>
        </a:p>
      </dgm:t>
    </dgm:pt>
    <dgm:pt modelId="{854B8A7E-8809-4079-9645-31FD761D73EE}">
      <dgm:prSet/>
      <dgm:spPr/>
      <dgm:t>
        <a:bodyPr/>
        <a:lstStyle/>
        <a:p>
          <a:pPr rtl="0"/>
          <a:r>
            <a:rPr lang="es-CO" smtClean="0"/>
            <a:t>¿Nos damos cuenta de cuándo, en qué y cómo se mete por medio el amor propio o la susceptibilidad? </a:t>
          </a:r>
          <a:endParaRPr lang="es-CO"/>
        </a:p>
      </dgm:t>
    </dgm:pt>
    <dgm:pt modelId="{43B6DA42-DAA9-4FB2-9379-DB3CC5CF0367}" type="parTrans" cxnId="{98937F60-A4A4-4E05-8851-0DE390147AFA}">
      <dgm:prSet/>
      <dgm:spPr/>
      <dgm:t>
        <a:bodyPr/>
        <a:lstStyle/>
        <a:p>
          <a:endParaRPr lang="es-CO"/>
        </a:p>
      </dgm:t>
    </dgm:pt>
    <dgm:pt modelId="{EA6060E0-AFE8-44DD-A82C-F836AAF2F502}" type="sibTrans" cxnId="{98937F60-A4A4-4E05-8851-0DE390147AFA}">
      <dgm:prSet/>
      <dgm:spPr/>
      <dgm:t>
        <a:bodyPr/>
        <a:lstStyle/>
        <a:p>
          <a:endParaRPr lang="es-CO"/>
        </a:p>
      </dgm:t>
    </dgm:pt>
    <dgm:pt modelId="{88386AAF-804D-422D-BF25-1EE4E8ADCDCB}">
      <dgm:prSet/>
      <dgm:spPr/>
      <dgm:t>
        <a:bodyPr/>
        <a:lstStyle/>
        <a:p>
          <a:pPr rtl="0"/>
          <a:r>
            <a:rPr lang="es-CO" smtClean="0"/>
            <a:t>¿Aprendemos a llevar bien los defectos del otro y a la vez a ayudarle en su lucha? </a:t>
          </a:r>
          <a:endParaRPr lang="es-CO"/>
        </a:p>
      </dgm:t>
    </dgm:pt>
    <dgm:pt modelId="{294DCDA7-8DFD-4F57-B3B4-E366556F0E67}" type="parTrans" cxnId="{8FFE33D5-9393-43AD-8CEF-CE70C53BD75D}">
      <dgm:prSet/>
      <dgm:spPr/>
      <dgm:t>
        <a:bodyPr/>
        <a:lstStyle/>
        <a:p>
          <a:endParaRPr lang="es-CO"/>
        </a:p>
      </dgm:t>
    </dgm:pt>
    <dgm:pt modelId="{4D64AB51-9729-4174-8966-34A06BB1A352}" type="sibTrans" cxnId="{8FFE33D5-9393-43AD-8CEF-CE70C53BD75D}">
      <dgm:prSet/>
      <dgm:spPr/>
      <dgm:t>
        <a:bodyPr/>
        <a:lstStyle/>
        <a:p>
          <a:endParaRPr lang="es-CO"/>
        </a:p>
      </dgm:t>
    </dgm:pt>
    <dgm:pt modelId="{6668E914-ED37-4DD1-9863-220F25BBE309}" type="pres">
      <dgm:prSet presAssocID="{DC474E18-15E2-4213-ABE9-679F888649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DDF6BF6B-D680-47B1-9FD0-30325257757A}" type="pres">
      <dgm:prSet presAssocID="{DC474E18-15E2-4213-ABE9-679F8886493B}" presName="Name1" presStyleCnt="0"/>
      <dgm:spPr/>
    </dgm:pt>
    <dgm:pt modelId="{8A1E4FF8-B710-4907-A453-631E293237EC}" type="pres">
      <dgm:prSet presAssocID="{DC474E18-15E2-4213-ABE9-679F8886493B}" presName="cycle" presStyleCnt="0"/>
      <dgm:spPr/>
    </dgm:pt>
    <dgm:pt modelId="{30F554F9-1FDE-403E-9BFE-AF62C96E3CA1}" type="pres">
      <dgm:prSet presAssocID="{DC474E18-15E2-4213-ABE9-679F8886493B}" presName="srcNode" presStyleLbl="node1" presStyleIdx="0" presStyleCnt="4"/>
      <dgm:spPr/>
    </dgm:pt>
    <dgm:pt modelId="{7DF6CDDB-EF58-4F22-8832-A62958C54933}" type="pres">
      <dgm:prSet presAssocID="{DC474E18-15E2-4213-ABE9-679F8886493B}" presName="conn" presStyleLbl="parChTrans1D2" presStyleIdx="0" presStyleCnt="1"/>
      <dgm:spPr/>
      <dgm:t>
        <a:bodyPr/>
        <a:lstStyle/>
        <a:p>
          <a:endParaRPr lang="es-CO"/>
        </a:p>
      </dgm:t>
    </dgm:pt>
    <dgm:pt modelId="{BCEC8FC8-3A29-4638-8E1D-424BE00709CD}" type="pres">
      <dgm:prSet presAssocID="{DC474E18-15E2-4213-ABE9-679F8886493B}" presName="extraNode" presStyleLbl="node1" presStyleIdx="0" presStyleCnt="4"/>
      <dgm:spPr/>
    </dgm:pt>
    <dgm:pt modelId="{BCC5956F-5FD3-4C40-84DE-5D5D29997867}" type="pres">
      <dgm:prSet presAssocID="{DC474E18-15E2-4213-ABE9-679F8886493B}" presName="dstNode" presStyleLbl="node1" presStyleIdx="0" presStyleCnt="4"/>
      <dgm:spPr/>
    </dgm:pt>
    <dgm:pt modelId="{B5A14793-8DDC-4C59-8C4D-1DBCBFDFC766}" type="pres">
      <dgm:prSet presAssocID="{590E71BE-F2CF-40AA-8C1F-7A0560D9AB0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F53BAD6-DFAD-46A5-9597-F6717D282FEF}" type="pres">
      <dgm:prSet presAssocID="{590E71BE-F2CF-40AA-8C1F-7A0560D9AB01}" presName="accent_1" presStyleCnt="0"/>
      <dgm:spPr/>
    </dgm:pt>
    <dgm:pt modelId="{EC5385E8-D395-4B69-B217-F96249BCC88C}" type="pres">
      <dgm:prSet presAssocID="{590E71BE-F2CF-40AA-8C1F-7A0560D9AB01}" presName="accentRepeatNode" presStyleLbl="solidFgAcc1" presStyleIdx="0" presStyleCnt="4"/>
      <dgm:spPr/>
    </dgm:pt>
    <dgm:pt modelId="{D5BB0110-B422-481B-B1F3-D61A9C1D2B75}" type="pres">
      <dgm:prSet presAssocID="{B2E2047D-A6A4-483F-A9AC-2526365D28D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5CC4469-378F-42BE-9C84-FE15664F109F}" type="pres">
      <dgm:prSet presAssocID="{B2E2047D-A6A4-483F-A9AC-2526365D28DF}" presName="accent_2" presStyleCnt="0"/>
      <dgm:spPr/>
    </dgm:pt>
    <dgm:pt modelId="{E5BD9513-6625-4201-AECD-37B34D110207}" type="pres">
      <dgm:prSet presAssocID="{B2E2047D-A6A4-483F-A9AC-2526365D28DF}" presName="accentRepeatNode" presStyleLbl="solidFgAcc1" presStyleIdx="1" presStyleCnt="4"/>
      <dgm:spPr/>
    </dgm:pt>
    <dgm:pt modelId="{9946233D-E5C1-4C87-BCC3-7FC1997BC3FB}" type="pres">
      <dgm:prSet presAssocID="{854B8A7E-8809-4079-9645-31FD761D73E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BA89FC-9E1E-42CC-8C93-1822CA95C63F}" type="pres">
      <dgm:prSet presAssocID="{854B8A7E-8809-4079-9645-31FD761D73EE}" presName="accent_3" presStyleCnt="0"/>
      <dgm:spPr/>
    </dgm:pt>
    <dgm:pt modelId="{4C710480-B667-4702-97DB-FB5B55F2E80E}" type="pres">
      <dgm:prSet presAssocID="{854B8A7E-8809-4079-9645-31FD761D73EE}" presName="accentRepeatNode" presStyleLbl="solidFgAcc1" presStyleIdx="2" presStyleCnt="4"/>
      <dgm:spPr/>
    </dgm:pt>
    <dgm:pt modelId="{81F947A1-7936-4D8B-8B74-0700DF18BE63}" type="pres">
      <dgm:prSet presAssocID="{88386AAF-804D-422D-BF25-1EE4E8ADCDC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6C0556C-4047-40A5-A586-87B90548D0D0}" type="pres">
      <dgm:prSet presAssocID="{88386AAF-804D-422D-BF25-1EE4E8ADCDCB}" presName="accent_4" presStyleCnt="0"/>
      <dgm:spPr/>
    </dgm:pt>
    <dgm:pt modelId="{02FCB521-005C-4590-BC2C-DC3BA4E4DE4A}" type="pres">
      <dgm:prSet presAssocID="{88386AAF-804D-422D-BF25-1EE4E8ADCDCB}" presName="accentRepeatNode" presStyleLbl="solidFgAcc1" presStyleIdx="3" presStyleCnt="4"/>
      <dgm:spPr/>
    </dgm:pt>
  </dgm:ptLst>
  <dgm:cxnLst>
    <dgm:cxn modelId="{77EEAC5D-9C1A-46E5-8ABF-70FF33F1407C}" type="presOf" srcId="{95640A46-DC3C-41D9-9FF3-7BB910A43D39}" destId="{7DF6CDDB-EF58-4F22-8832-A62958C54933}" srcOrd="0" destOrd="0" presId="urn:microsoft.com/office/officeart/2008/layout/VerticalCurvedList"/>
    <dgm:cxn modelId="{851F9F6A-94C0-40B9-82B2-B711262D04B9}" type="presOf" srcId="{DC474E18-15E2-4213-ABE9-679F8886493B}" destId="{6668E914-ED37-4DD1-9863-220F25BBE309}" srcOrd="0" destOrd="0" presId="urn:microsoft.com/office/officeart/2008/layout/VerticalCurvedList"/>
    <dgm:cxn modelId="{CC4FD3A2-19A0-431E-A217-981849AB42D3}" type="presOf" srcId="{88386AAF-804D-422D-BF25-1EE4E8ADCDCB}" destId="{81F947A1-7936-4D8B-8B74-0700DF18BE63}" srcOrd="0" destOrd="0" presId="urn:microsoft.com/office/officeart/2008/layout/VerticalCurvedList"/>
    <dgm:cxn modelId="{0E7F374A-3EDC-4D85-91C5-F566571B13B1}" srcId="{DC474E18-15E2-4213-ABE9-679F8886493B}" destId="{590E71BE-F2CF-40AA-8C1F-7A0560D9AB01}" srcOrd="0" destOrd="0" parTransId="{1A7FCCCC-4D86-4456-BD00-26040FFE2E0D}" sibTransId="{95640A46-DC3C-41D9-9FF3-7BB910A43D39}"/>
    <dgm:cxn modelId="{009F1820-7644-4A9C-ABB8-DCDE71A993E9}" srcId="{DC474E18-15E2-4213-ABE9-679F8886493B}" destId="{B2E2047D-A6A4-483F-A9AC-2526365D28DF}" srcOrd="1" destOrd="0" parTransId="{57995101-97B6-4CD7-B40E-945ED94FBAC9}" sibTransId="{9574C555-C207-49A2-8719-1B08F98E2150}"/>
    <dgm:cxn modelId="{90F8F773-A88E-4D86-8381-2C4024D730B3}" type="presOf" srcId="{B2E2047D-A6A4-483F-A9AC-2526365D28DF}" destId="{D5BB0110-B422-481B-B1F3-D61A9C1D2B75}" srcOrd="0" destOrd="0" presId="urn:microsoft.com/office/officeart/2008/layout/VerticalCurvedList"/>
    <dgm:cxn modelId="{8FFE33D5-9393-43AD-8CEF-CE70C53BD75D}" srcId="{DC474E18-15E2-4213-ABE9-679F8886493B}" destId="{88386AAF-804D-422D-BF25-1EE4E8ADCDCB}" srcOrd="3" destOrd="0" parTransId="{294DCDA7-8DFD-4F57-B3B4-E366556F0E67}" sibTransId="{4D64AB51-9729-4174-8966-34A06BB1A352}"/>
    <dgm:cxn modelId="{0061663B-0BAF-47D5-9B4A-AD45642A02B1}" type="presOf" srcId="{590E71BE-F2CF-40AA-8C1F-7A0560D9AB01}" destId="{B5A14793-8DDC-4C59-8C4D-1DBCBFDFC766}" srcOrd="0" destOrd="0" presId="urn:microsoft.com/office/officeart/2008/layout/VerticalCurvedList"/>
    <dgm:cxn modelId="{CCE450DF-D465-4CD3-819E-D5F005B7881B}" type="presOf" srcId="{854B8A7E-8809-4079-9645-31FD761D73EE}" destId="{9946233D-E5C1-4C87-BCC3-7FC1997BC3FB}" srcOrd="0" destOrd="0" presId="urn:microsoft.com/office/officeart/2008/layout/VerticalCurvedList"/>
    <dgm:cxn modelId="{98937F60-A4A4-4E05-8851-0DE390147AFA}" srcId="{DC474E18-15E2-4213-ABE9-679F8886493B}" destId="{854B8A7E-8809-4079-9645-31FD761D73EE}" srcOrd="2" destOrd="0" parTransId="{43B6DA42-DAA9-4FB2-9379-DB3CC5CF0367}" sibTransId="{EA6060E0-AFE8-44DD-A82C-F836AAF2F502}"/>
    <dgm:cxn modelId="{432A8A88-1477-4F91-9F6E-567C9A2CE6AE}" type="presParOf" srcId="{6668E914-ED37-4DD1-9863-220F25BBE309}" destId="{DDF6BF6B-D680-47B1-9FD0-30325257757A}" srcOrd="0" destOrd="0" presId="urn:microsoft.com/office/officeart/2008/layout/VerticalCurvedList"/>
    <dgm:cxn modelId="{0933A9A6-D2ED-4C0D-917D-E8A56C4E8DEE}" type="presParOf" srcId="{DDF6BF6B-D680-47B1-9FD0-30325257757A}" destId="{8A1E4FF8-B710-4907-A453-631E293237EC}" srcOrd="0" destOrd="0" presId="urn:microsoft.com/office/officeart/2008/layout/VerticalCurvedList"/>
    <dgm:cxn modelId="{7CA40154-470A-4CB8-A1A7-57F3C6521176}" type="presParOf" srcId="{8A1E4FF8-B710-4907-A453-631E293237EC}" destId="{30F554F9-1FDE-403E-9BFE-AF62C96E3CA1}" srcOrd="0" destOrd="0" presId="urn:microsoft.com/office/officeart/2008/layout/VerticalCurvedList"/>
    <dgm:cxn modelId="{0C69E23F-E504-4866-B63C-74378C2B345F}" type="presParOf" srcId="{8A1E4FF8-B710-4907-A453-631E293237EC}" destId="{7DF6CDDB-EF58-4F22-8832-A62958C54933}" srcOrd="1" destOrd="0" presId="urn:microsoft.com/office/officeart/2008/layout/VerticalCurvedList"/>
    <dgm:cxn modelId="{E6AE87C4-3634-47B2-86B2-6A8CE8D78A67}" type="presParOf" srcId="{8A1E4FF8-B710-4907-A453-631E293237EC}" destId="{BCEC8FC8-3A29-4638-8E1D-424BE00709CD}" srcOrd="2" destOrd="0" presId="urn:microsoft.com/office/officeart/2008/layout/VerticalCurvedList"/>
    <dgm:cxn modelId="{BDDE9AE0-41E5-4CCE-9DDE-4EFA3797D370}" type="presParOf" srcId="{8A1E4FF8-B710-4907-A453-631E293237EC}" destId="{BCC5956F-5FD3-4C40-84DE-5D5D29997867}" srcOrd="3" destOrd="0" presId="urn:microsoft.com/office/officeart/2008/layout/VerticalCurvedList"/>
    <dgm:cxn modelId="{B7BD139F-32F4-4A7D-BBCC-710AA4A54176}" type="presParOf" srcId="{DDF6BF6B-D680-47B1-9FD0-30325257757A}" destId="{B5A14793-8DDC-4C59-8C4D-1DBCBFDFC766}" srcOrd="1" destOrd="0" presId="urn:microsoft.com/office/officeart/2008/layout/VerticalCurvedList"/>
    <dgm:cxn modelId="{5AC12F90-3202-4E51-AAB8-FA535FFE6C43}" type="presParOf" srcId="{DDF6BF6B-D680-47B1-9FD0-30325257757A}" destId="{BF53BAD6-DFAD-46A5-9597-F6717D282FEF}" srcOrd="2" destOrd="0" presId="urn:microsoft.com/office/officeart/2008/layout/VerticalCurvedList"/>
    <dgm:cxn modelId="{A858C29A-BD64-4062-9A41-5A7D8880EB25}" type="presParOf" srcId="{BF53BAD6-DFAD-46A5-9597-F6717D282FEF}" destId="{EC5385E8-D395-4B69-B217-F96249BCC88C}" srcOrd="0" destOrd="0" presId="urn:microsoft.com/office/officeart/2008/layout/VerticalCurvedList"/>
    <dgm:cxn modelId="{F46874C0-227D-404B-8796-29F21575AFD4}" type="presParOf" srcId="{DDF6BF6B-D680-47B1-9FD0-30325257757A}" destId="{D5BB0110-B422-481B-B1F3-D61A9C1D2B75}" srcOrd="3" destOrd="0" presId="urn:microsoft.com/office/officeart/2008/layout/VerticalCurvedList"/>
    <dgm:cxn modelId="{A82D17A8-CC87-4E0B-BD95-CE4B172EBE30}" type="presParOf" srcId="{DDF6BF6B-D680-47B1-9FD0-30325257757A}" destId="{85CC4469-378F-42BE-9C84-FE15664F109F}" srcOrd="4" destOrd="0" presId="urn:microsoft.com/office/officeart/2008/layout/VerticalCurvedList"/>
    <dgm:cxn modelId="{97D70831-06E5-48DE-B101-8C6F192980D0}" type="presParOf" srcId="{85CC4469-378F-42BE-9C84-FE15664F109F}" destId="{E5BD9513-6625-4201-AECD-37B34D110207}" srcOrd="0" destOrd="0" presId="urn:microsoft.com/office/officeart/2008/layout/VerticalCurvedList"/>
    <dgm:cxn modelId="{E24D2D5C-4C22-4909-A5C8-113AF4153896}" type="presParOf" srcId="{DDF6BF6B-D680-47B1-9FD0-30325257757A}" destId="{9946233D-E5C1-4C87-BCC3-7FC1997BC3FB}" srcOrd="5" destOrd="0" presId="urn:microsoft.com/office/officeart/2008/layout/VerticalCurvedList"/>
    <dgm:cxn modelId="{6B8666A0-89C2-40AD-A2A5-F91E48B3470B}" type="presParOf" srcId="{DDF6BF6B-D680-47B1-9FD0-30325257757A}" destId="{21BA89FC-9E1E-42CC-8C93-1822CA95C63F}" srcOrd="6" destOrd="0" presId="urn:microsoft.com/office/officeart/2008/layout/VerticalCurvedList"/>
    <dgm:cxn modelId="{B2537D4F-DC99-41F7-B084-777DED20381E}" type="presParOf" srcId="{21BA89FC-9E1E-42CC-8C93-1822CA95C63F}" destId="{4C710480-B667-4702-97DB-FB5B55F2E80E}" srcOrd="0" destOrd="0" presId="urn:microsoft.com/office/officeart/2008/layout/VerticalCurvedList"/>
    <dgm:cxn modelId="{3E8D1490-4618-4ACA-BCEA-6132D6C0A0E9}" type="presParOf" srcId="{DDF6BF6B-D680-47B1-9FD0-30325257757A}" destId="{81F947A1-7936-4D8B-8B74-0700DF18BE63}" srcOrd="7" destOrd="0" presId="urn:microsoft.com/office/officeart/2008/layout/VerticalCurvedList"/>
    <dgm:cxn modelId="{C42988E0-F4C5-4DAD-BCD6-34608E89DA2C}" type="presParOf" srcId="{DDF6BF6B-D680-47B1-9FD0-30325257757A}" destId="{16C0556C-4047-40A5-A586-87B90548D0D0}" srcOrd="8" destOrd="0" presId="urn:microsoft.com/office/officeart/2008/layout/VerticalCurvedList"/>
    <dgm:cxn modelId="{2C86C6C7-A31D-4B71-A8D2-DABAF3C2B9BD}" type="presParOf" srcId="{16C0556C-4047-40A5-A586-87B90548D0D0}" destId="{02FCB521-005C-4590-BC2C-DC3BA4E4DE4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F395254-33C1-4E35-8DE6-49AEA9DD3F0A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es-CO"/>
        </a:p>
      </dgm:t>
    </dgm:pt>
    <dgm:pt modelId="{58E35D3A-0A58-4805-BEF8-7F58A8087D2E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¿Cuidamos la exclusividad de la relación y evitamos interferencias afectivas difícilmente compatibles con ella? </a:t>
          </a:r>
          <a:endParaRPr lang="es-CO" dirty="0">
            <a:solidFill>
              <a:schemeClr val="tx1"/>
            </a:solidFill>
          </a:endParaRPr>
        </a:p>
      </dgm:t>
    </dgm:pt>
    <dgm:pt modelId="{1DAC8F30-9765-4776-8F9B-E2A8A1950087}" type="parTrans" cxnId="{8A3E6006-9EDB-45A6-BC3A-ABC7BB64A74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AF860A1-414B-46C9-9323-BF6B27262A58}" type="sibTrans" cxnId="{8A3E6006-9EDB-45A6-BC3A-ABC7BB64A74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886578F-812E-4901-8A8B-33B416A8E710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¿Nos planteamos con frecuencia cómo mejorar nuestro trato y cómo mejorar la relación misma? </a:t>
          </a:r>
          <a:endParaRPr lang="es-CO">
            <a:solidFill>
              <a:schemeClr val="tx1"/>
            </a:solidFill>
          </a:endParaRPr>
        </a:p>
      </dgm:t>
    </dgm:pt>
    <dgm:pt modelId="{FFB3FC5F-68BE-42DE-B010-875218CDB076}" type="parTrans" cxnId="{E2509435-390A-4C18-AB59-4AA6339774A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AEB7137-B1CF-4E33-91D9-137F8C9B979B}" type="sibTrans" cxnId="{E2509435-390A-4C18-AB59-4AA6339774A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BAFD195-37EB-413D-A9E1-4397F2BCD1FE}">
      <dgm:prSet/>
      <dgm:spPr/>
      <dgm:t>
        <a:bodyPr/>
        <a:lstStyle/>
        <a:p>
          <a:pPr rtl="0"/>
          <a:r>
            <a:rPr lang="es-CO" smtClean="0">
              <a:solidFill>
                <a:schemeClr val="tx1"/>
              </a:solidFill>
            </a:rPr>
            <a:t>El modo de vivir nuestra relación, ¿está íntimamente relacionado con nuestra fe y nuestras virtudes cristianas en todos sus aspectos? </a:t>
          </a:r>
          <a:endParaRPr lang="es-CO">
            <a:solidFill>
              <a:schemeClr val="tx1"/>
            </a:solidFill>
          </a:endParaRPr>
        </a:p>
      </dgm:t>
    </dgm:pt>
    <dgm:pt modelId="{39902BEF-596B-4CC2-9CFA-8594A2CDA1A5}" type="parTrans" cxnId="{7F483700-313A-4EEE-967C-96DA1A6F051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8939581-EACF-4EC0-9117-A925AC7F82DB}" type="sibTrans" cxnId="{7F483700-313A-4EEE-967C-96DA1A6F051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740CA07-7BD5-48D3-B0E8-D2B3A0114AF8}">
      <dgm:prSet/>
      <dgm:spPr/>
      <dgm:t>
        <a:bodyPr/>
        <a:lstStyle/>
        <a:p>
          <a:pPr rtl="0"/>
          <a:r>
            <a:rPr lang="es-CO" dirty="0" smtClean="0">
              <a:solidFill>
                <a:schemeClr val="tx1"/>
              </a:solidFill>
            </a:rPr>
            <a:t>¿Valoramos el hecho de que el matrimonio es un sacramento, y compartimos su alcance para nuestra vocación cristiana?</a:t>
          </a:r>
          <a:endParaRPr lang="es-CO" dirty="0">
            <a:solidFill>
              <a:schemeClr val="tx1"/>
            </a:solidFill>
          </a:endParaRPr>
        </a:p>
      </dgm:t>
    </dgm:pt>
    <dgm:pt modelId="{60A5864A-5544-4531-A3D4-0B5D96B6B753}" type="parTrans" cxnId="{868B83F5-CF6B-4C17-BF4A-ED81B647E280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A66F77E-A9E5-483F-B716-0EC588BC34FC}" type="sibTrans" cxnId="{868B83F5-CF6B-4C17-BF4A-ED81B647E280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E6D5981-245A-4C76-ADE4-256EB8E2A1A5}" type="pres">
      <dgm:prSet presAssocID="{3F395254-33C1-4E35-8DE6-49AEA9DD3F0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ECAA920B-FAFD-4B8C-8D06-8C1DC9CB53F5}" type="pres">
      <dgm:prSet presAssocID="{3F395254-33C1-4E35-8DE6-49AEA9DD3F0A}" presName="Name1" presStyleCnt="0"/>
      <dgm:spPr/>
    </dgm:pt>
    <dgm:pt modelId="{7553CB98-630E-445A-9D41-D70C97A852D5}" type="pres">
      <dgm:prSet presAssocID="{3F395254-33C1-4E35-8DE6-49AEA9DD3F0A}" presName="cycle" presStyleCnt="0"/>
      <dgm:spPr/>
    </dgm:pt>
    <dgm:pt modelId="{08AF694B-D4EE-4E2B-9390-30ADB0D11CD5}" type="pres">
      <dgm:prSet presAssocID="{3F395254-33C1-4E35-8DE6-49AEA9DD3F0A}" presName="srcNode" presStyleLbl="node1" presStyleIdx="0" presStyleCnt="4"/>
      <dgm:spPr/>
    </dgm:pt>
    <dgm:pt modelId="{CF9D2B24-8CBF-48D7-97B0-FCAAE30F0A96}" type="pres">
      <dgm:prSet presAssocID="{3F395254-33C1-4E35-8DE6-49AEA9DD3F0A}" presName="conn" presStyleLbl="parChTrans1D2" presStyleIdx="0" presStyleCnt="1"/>
      <dgm:spPr/>
      <dgm:t>
        <a:bodyPr/>
        <a:lstStyle/>
        <a:p>
          <a:endParaRPr lang="es-CO"/>
        </a:p>
      </dgm:t>
    </dgm:pt>
    <dgm:pt modelId="{6B60295C-BCCE-4ED5-BB23-4E64C4E6645E}" type="pres">
      <dgm:prSet presAssocID="{3F395254-33C1-4E35-8DE6-49AEA9DD3F0A}" presName="extraNode" presStyleLbl="node1" presStyleIdx="0" presStyleCnt="4"/>
      <dgm:spPr/>
    </dgm:pt>
    <dgm:pt modelId="{88001254-6D97-424D-A5F1-443F7E0660A0}" type="pres">
      <dgm:prSet presAssocID="{3F395254-33C1-4E35-8DE6-49AEA9DD3F0A}" presName="dstNode" presStyleLbl="node1" presStyleIdx="0" presStyleCnt="4"/>
      <dgm:spPr/>
    </dgm:pt>
    <dgm:pt modelId="{92B89C68-2437-47C9-B067-EFE33D8AD671}" type="pres">
      <dgm:prSet presAssocID="{58E35D3A-0A58-4805-BEF8-7F58A8087D2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42B2585-FD2D-40F2-9DC2-2E131F4D615D}" type="pres">
      <dgm:prSet presAssocID="{58E35D3A-0A58-4805-BEF8-7F58A8087D2E}" presName="accent_1" presStyleCnt="0"/>
      <dgm:spPr/>
    </dgm:pt>
    <dgm:pt modelId="{6A941186-5E8D-4D7E-B350-3588EBD25E34}" type="pres">
      <dgm:prSet presAssocID="{58E35D3A-0A58-4805-BEF8-7F58A8087D2E}" presName="accentRepeatNode" presStyleLbl="solidFgAcc1" presStyleIdx="0" presStyleCnt="4"/>
      <dgm:spPr/>
    </dgm:pt>
    <dgm:pt modelId="{1105DF5E-F2BB-497E-9854-88543B647DF4}" type="pres">
      <dgm:prSet presAssocID="{7886578F-812E-4901-8A8B-33B416A8E71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637EDE-C6FF-4D66-98D4-12B8B64B9A52}" type="pres">
      <dgm:prSet presAssocID="{7886578F-812E-4901-8A8B-33B416A8E710}" presName="accent_2" presStyleCnt="0"/>
      <dgm:spPr/>
    </dgm:pt>
    <dgm:pt modelId="{D1A1A80A-C466-4026-9891-9B368FF5048C}" type="pres">
      <dgm:prSet presAssocID="{7886578F-812E-4901-8A8B-33B416A8E710}" presName="accentRepeatNode" presStyleLbl="solidFgAcc1" presStyleIdx="1" presStyleCnt="4"/>
      <dgm:spPr/>
    </dgm:pt>
    <dgm:pt modelId="{4DC1C931-BB75-431C-A154-A08EA74E45C0}" type="pres">
      <dgm:prSet presAssocID="{BBAFD195-37EB-413D-A9E1-4397F2BCD1F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0D0212-87BB-47EB-AA13-6CD212F4E74B}" type="pres">
      <dgm:prSet presAssocID="{BBAFD195-37EB-413D-A9E1-4397F2BCD1FE}" presName="accent_3" presStyleCnt="0"/>
      <dgm:spPr/>
    </dgm:pt>
    <dgm:pt modelId="{2A8E7DC4-D735-4A1F-A994-B16636F8FFF3}" type="pres">
      <dgm:prSet presAssocID="{BBAFD195-37EB-413D-A9E1-4397F2BCD1FE}" presName="accentRepeatNode" presStyleLbl="solidFgAcc1" presStyleIdx="2" presStyleCnt="4"/>
      <dgm:spPr/>
    </dgm:pt>
    <dgm:pt modelId="{878776AF-8E54-4DDC-95B6-78A953BBC261}" type="pres">
      <dgm:prSet presAssocID="{1740CA07-7BD5-48D3-B0E8-D2B3A0114AF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DAD171-44AC-4D72-A58E-5AB22600958A}" type="pres">
      <dgm:prSet presAssocID="{1740CA07-7BD5-48D3-B0E8-D2B3A0114AF8}" presName="accent_4" presStyleCnt="0"/>
      <dgm:spPr/>
    </dgm:pt>
    <dgm:pt modelId="{07FEB5A5-CBA2-4C44-A4B6-0A6B2885029F}" type="pres">
      <dgm:prSet presAssocID="{1740CA07-7BD5-48D3-B0E8-D2B3A0114AF8}" presName="accentRepeatNode" presStyleLbl="solidFgAcc1" presStyleIdx="3" presStyleCnt="4"/>
      <dgm:spPr/>
    </dgm:pt>
  </dgm:ptLst>
  <dgm:cxnLst>
    <dgm:cxn modelId="{1A0B73E7-8E8B-496A-B476-9FD7BE7ACE01}" type="presOf" srcId="{58E35D3A-0A58-4805-BEF8-7F58A8087D2E}" destId="{92B89C68-2437-47C9-B067-EFE33D8AD671}" srcOrd="0" destOrd="0" presId="urn:microsoft.com/office/officeart/2008/layout/VerticalCurvedList"/>
    <dgm:cxn modelId="{5C571CE3-2E73-499B-B2EF-0BBB5903BB87}" type="presOf" srcId="{8AF860A1-414B-46C9-9323-BF6B27262A58}" destId="{CF9D2B24-8CBF-48D7-97B0-FCAAE30F0A96}" srcOrd="0" destOrd="0" presId="urn:microsoft.com/office/officeart/2008/layout/VerticalCurvedList"/>
    <dgm:cxn modelId="{0C2E1BEE-988F-4143-BFD1-99A50A7954E6}" type="presOf" srcId="{1740CA07-7BD5-48D3-B0E8-D2B3A0114AF8}" destId="{878776AF-8E54-4DDC-95B6-78A953BBC261}" srcOrd="0" destOrd="0" presId="urn:microsoft.com/office/officeart/2008/layout/VerticalCurvedList"/>
    <dgm:cxn modelId="{334D2543-430D-48B6-951E-CBBC0AA3C805}" type="presOf" srcId="{BBAFD195-37EB-413D-A9E1-4397F2BCD1FE}" destId="{4DC1C931-BB75-431C-A154-A08EA74E45C0}" srcOrd="0" destOrd="0" presId="urn:microsoft.com/office/officeart/2008/layout/VerticalCurvedList"/>
    <dgm:cxn modelId="{8A3E6006-9EDB-45A6-BC3A-ABC7BB64A74B}" srcId="{3F395254-33C1-4E35-8DE6-49AEA9DD3F0A}" destId="{58E35D3A-0A58-4805-BEF8-7F58A8087D2E}" srcOrd="0" destOrd="0" parTransId="{1DAC8F30-9765-4776-8F9B-E2A8A1950087}" sibTransId="{8AF860A1-414B-46C9-9323-BF6B27262A58}"/>
    <dgm:cxn modelId="{E2509435-390A-4C18-AB59-4AA6339774AF}" srcId="{3F395254-33C1-4E35-8DE6-49AEA9DD3F0A}" destId="{7886578F-812E-4901-8A8B-33B416A8E710}" srcOrd="1" destOrd="0" parTransId="{FFB3FC5F-68BE-42DE-B010-875218CDB076}" sibTransId="{8AEB7137-B1CF-4E33-91D9-137F8C9B979B}"/>
    <dgm:cxn modelId="{868B83F5-CF6B-4C17-BF4A-ED81B647E280}" srcId="{3F395254-33C1-4E35-8DE6-49AEA9DD3F0A}" destId="{1740CA07-7BD5-48D3-B0E8-D2B3A0114AF8}" srcOrd="3" destOrd="0" parTransId="{60A5864A-5544-4531-A3D4-0B5D96B6B753}" sibTransId="{8A66F77E-A9E5-483F-B716-0EC588BC34FC}"/>
    <dgm:cxn modelId="{7F483700-313A-4EEE-967C-96DA1A6F0512}" srcId="{3F395254-33C1-4E35-8DE6-49AEA9DD3F0A}" destId="{BBAFD195-37EB-413D-A9E1-4397F2BCD1FE}" srcOrd="2" destOrd="0" parTransId="{39902BEF-596B-4CC2-9CFA-8594A2CDA1A5}" sibTransId="{A8939581-EACF-4EC0-9117-A925AC7F82DB}"/>
    <dgm:cxn modelId="{FF2AFE42-00E6-4542-9272-9F65F5CE71CA}" type="presOf" srcId="{7886578F-812E-4901-8A8B-33B416A8E710}" destId="{1105DF5E-F2BB-497E-9854-88543B647DF4}" srcOrd="0" destOrd="0" presId="urn:microsoft.com/office/officeart/2008/layout/VerticalCurvedList"/>
    <dgm:cxn modelId="{DAB5D9C2-C57D-4FDB-8A49-921FEB78A5F6}" type="presOf" srcId="{3F395254-33C1-4E35-8DE6-49AEA9DD3F0A}" destId="{5E6D5981-245A-4C76-ADE4-256EB8E2A1A5}" srcOrd="0" destOrd="0" presId="urn:microsoft.com/office/officeart/2008/layout/VerticalCurvedList"/>
    <dgm:cxn modelId="{EDD16F22-2464-4D73-BCC9-BCDF401F6D57}" type="presParOf" srcId="{5E6D5981-245A-4C76-ADE4-256EB8E2A1A5}" destId="{ECAA920B-FAFD-4B8C-8D06-8C1DC9CB53F5}" srcOrd="0" destOrd="0" presId="urn:microsoft.com/office/officeart/2008/layout/VerticalCurvedList"/>
    <dgm:cxn modelId="{390E1B4D-DCC7-4BD2-A924-F6C2CB207711}" type="presParOf" srcId="{ECAA920B-FAFD-4B8C-8D06-8C1DC9CB53F5}" destId="{7553CB98-630E-445A-9D41-D70C97A852D5}" srcOrd="0" destOrd="0" presId="urn:microsoft.com/office/officeart/2008/layout/VerticalCurvedList"/>
    <dgm:cxn modelId="{4961104A-6C7F-4DE4-AF2F-B64C20814CCC}" type="presParOf" srcId="{7553CB98-630E-445A-9D41-D70C97A852D5}" destId="{08AF694B-D4EE-4E2B-9390-30ADB0D11CD5}" srcOrd="0" destOrd="0" presId="urn:microsoft.com/office/officeart/2008/layout/VerticalCurvedList"/>
    <dgm:cxn modelId="{CAB0FAB9-270A-441A-9B72-FB58B9E70FD3}" type="presParOf" srcId="{7553CB98-630E-445A-9D41-D70C97A852D5}" destId="{CF9D2B24-8CBF-48D7-97B0-FCAAE30F0A96}" srcOrd="1" destOrd="0" presId="urn:microsoft.com/office/officeart/2008/layout/VerticalCurvedList"/>
    <dgm:cxn modelId="{D656F0F3-3278-4721-9E27-68EEEA9CBDAD}" type="presParOf" srcId="{7553CB98-630E-445A-9D41-D70C97A852D5}" destId="{6B60295C-BCCE-4ED5-BB23-4E64C4E6645E}" srcOrd="2" destOrd="0" presId="urn:microsoft.com/office/officeart/2008/layout/VerticalCurvedList"/>
    <dgm:cxn modelId="{C3972361-0DF0-409B-BB6B-0681E8EA984F}" type="presParOf" srcId="{7553CB98-630E-445A-9D41-D70C97A852D5}" destId="{88001254-6D97-424D-A5F1-443F7E0660A0}" srcOrd="3" destOrd="0" presId="urn:microsoft.com/office/officeart/2008/layout/VerticalCurvedList"/>
    <dgm:cxn modelId="{D7905EFE-0B56-4CFA-963D-64EAEC0928D1}" type="presParOf" srcId="{ECAA920B-FAFD-4B8C-8D06-8C1DC9CB53F5}" destId="{92B89C68-2437-47C9-B067-EFE33D8AD671}" srcOrd="1" destOrd="0" presId="urn:microsoft.com/office/officeart/2008/layout/VerticalCurvedList"/>
    <dgm:cxn modelId="{D30A42C6-BD29-410A-8ED5-D17B88A2B97F}" type="presParOf" srcId="{ECAA920B-FAFD-4B8C-8D06-8C1DC9CB53F5}" destId="{342B2585-FD2D-40F2-9DC2-2E131F4D615D}" srcOrd="2" destOrd="0" presId="urn:microsoft.com/office/officeart/2008/layout/VerticalCurvedList"/>
    <dgm:cxn modelId="{8D2F68B0-7FAF-4CA9-9E0A-F13C9F981CA4}" type="presParOf" srcId="{342B2585-FD2D-40F2-9DC2-2E131F4D615D}" destId="{6A941186-5E8D-4D7E-B350-3588EBD25E34}" srcOrd="0" destOrd="0" presId="urn:microsoft.com/office/officeart/2008/layout/VerticalCurvedList"/>
    <dgm:cxn modelId="{52834909-BC50-45B7-8494-58E18CDEB2DA}" type="presParOf" srcId="{ECAA920B-FAFD-4B8C-8D06-8C1DC9CB53F5}" destId="{1105DF5E-F2BB-497E-9854-88543B647DF4}" srcOrd="3" destOrd="0" presId="urn:microsoft.com/office/officeart/2008/layout/VerticalCurvedList"/>
    <dgm:cxn modelId="{2F332883-6934-4B9D-99C7-F68A26DED201}" type="presParOf" srcId="{ECAA920B-FAFD-4B8C-8D06-8C1DC9CB53F5}" destId="{37637EDE-C6FF-4D66-98D4-12B8B64B9A52}" srcOrd="4" destOrd="0" presId="urn:microsoft.com/office/officeart/2008/layout/VerticalCurvedList"/>
    <dgm:cxn modelId="{C46E041E-D3EC-495F-971C-5D5445CEFFA1}" type="presParOf" srcId="{37637EDE-C6FF-4D66-98D4-12B8B64B9A52}" destId="{D1A1A80A-C466-4026-9891-9B368FF5048C}" srcOrd="0" destOrd="0" presId="urn:microsoft.com/office/officeart/2008/layout/VerticalCurvedList"/>
    <dgm:cxn modelId="{8672CE29-B7EE-4594-A689-7C71D2836179}" type="presParOf" srcId="{ECAA920B-FAFD-4B8C-8D06-8C1DC9CB53F5}" destId="{4DC1C931-BB75-431C-A154-A08EA74E45C0}" srcOrd="5" destOrd="0" presId="urn:microsoft.com/office/officeart/2008/layout/VerticalCurvedList"/>
    <dgm:cxn modelId="{18ADD4E9-1668-4CA2-A494-6217F4E17494}" type="presParOf" srcId="{ECAA920B-FAFD-4B8C-8D06-8C1DC9CB53F5}" destId="{FC0D0212-87BB-47EB-AA13-6CD212F4E74B}" srcOrd="6" destOrd="0" presId="urn:microsoft.com/office/officeart/2008/layout/VerticalCurvedList"/>
    <dgm:cxn modelId="{0F2709B0-77C2-48F6-9548-477E9BDE8909}" type="presParOf" srcId="{FC0D0212-87BB-47EB-AA13-6CD212F4E74B}" destId="{2A8E7DC4-D735-4A1F-A994-B16636F8FFF3}" srcOrd="0" destOrd="0" presId="urn:microsoft.com/office/officeart/2008/layout/VerticalCurvedList"/>
    <dgm:cxn modelId="{5C827011-8631-4823-9D0B-67A155EC9E53}" type="presParOf" srcId="{ECAA920B-FAFD-4B8C-8D06-8C1DC9CB53F5}" destId="{878776AF-8E54-4DDC-95B6-78A953BBC261}" srcOrd="7" destOrd="0" presId="urn:microsoft.com/office/officeart/2008/layout/VerticalCurvedList"/>
    <dgm:cxn modelId="{2A3CBAC2-24C8-4F24-BF2B-61215BB6802A}" type="presParOf" srcId="{ECAA920B-FAFD-4B8C-8D06-8C1DC9CB53F5}" destId="{88DAD171-44AC-4D72-A58E-5AB22600958A}" srcOrd="8" destOrd="0" presId="urn:microsoft.com/office/officeart/2008/layout/VerticalCurvedList"/>
    <dgm:cxn modelId="{352B3539-783B-452B-B795-5AA0E4B30D67}" type="presParOf" srcId="{88DAD171-44AC-4D72-A58E-5AB22600958A}" destId="{07FEB5A5-CBA2-4C44-A4B6-0A6B2885029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5D5A20-BF60-4770-95E5-2719559F2984}" type="doc">
      <dgm:prSet loTypeId="urn:microsoft.com/office/officeart/2005/8/layout/hList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EB594440-74BE-4F3A-8C36-4EE5FCAEF4A1}">
      <dgm:prSet phldrT="[Texto]"/>
      <dgm:spPr/>
      <dgm:t>
        <a:bodyPr/>
        <a:lstStyle/>
        <a:p>
          <a:r>
            <a:rPr lang="es-CO" dirty="0" smtClean="0"/>
            <a:t>Inicio de la relación</a:t>
          </a:r>
          <a:endParaRPr lang="es-CO" dirty="0"/>
        </a:p>
      </dgm:t>
    </dgm:pt>
    <dgm:pt modelId="{668DA3C4-8117-4B47-AC7B-8A58DFB38C61}" type="parTrans" cxnId="{B0748776-7361-4CD4-8A51-F65383FEC152}">
      <dgm:prSet/>
      <dgm:spPr/>
      <dgm:t>
        <a:bodyPr/>
        <a:lstStyle/>
        <a:p>
          <a:endParaRPr lang="es-CO"/>
        </a:p>
      </dgm:t>
    </dgm:pt>
    <dgm:pt modelId="{0D65C758-6C07-484E-B3E7-683E3E063D47}" type="sibTrans" cxnId="{B0748776-7361-4CD4-8A51-F65383FEC152}">
      <dgm:prSet/>
      <dgm:spPr/>
      <dgm:t>
        <a:bodyPr/>
        <a:lstStyle/>
        <a:p>
          <a:endParaRPr lang="es-CO"/>
        </a:p>
      </dgm:t>
    </dgm:pt>
    <dgm:pt modelId="{7681B73F-A870-449F-A3FE-FAF932CFA62D}">
      <dgm:prSet phldrT="[Texto]"/>
      <dgm:spPr/>
      <dgm:t>
        <a:bodyPr/>
        <a:lstStyle/>
        <a:p>
          <a:r>
            <a:rPr lang="es-CO" dirty="0" smtClean="0"/>
            <a:t>Crees que estás en el máximo nivel del amor y no hay nada más allá. Aquí es donde aseguras que la persona que está a tu lado es ‘el amor de tu vida’ y nada los podrá separar</a:t>
          </a:r>
          <a:endParaRPr lang="es-CO" dirty="0"/>
        </a:p>
      </dgm:t>
    </dgm:pt>
    <dgm:pt modelId="{4A13219A-4E08-4A89-880E-DA5C76246724}" type="parTrans" cxnId="{7B760E32-8D87-43A2-A484-B33A228895CA}">
      <dgm:prSet/>
      <dgm:spPr/>
      <dgm:t>
        <a:bodyPr/>
        <a:lstStyle/>
        <a:p>
          <a:endParaRPr lang="es-CO"/>
        </a:p>
      </dgm:t>
    </dgm:pt>
    <dgm:pt modelId="{12930C6D-98F4-4D18-B41A-1FFC659A036F}" type="sibTrans" cxnId="{7B760E32-8D87-43A2-A484-B33A228895CA}">
      <dgm:prSet/>
      <dgm:spPr/>
      <dgm:t>
        <a:bodyPr/>
        <a:lstStyle/>
        <a:p>
          <a:endParaRPr lang="es-CO"/>
        </a:p>
      </dgm:t>
    </dgm:pt>
    <dgm:pt modelId="{A545256B-DD34-44B9-8C3F-7F68EB2EDD31}" type="pres">
      <dgm:prSet presAssocID="{155D5A20-BF60-4770-95E5-2719559F298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DD409525-822F-42B5-B1B1-A03C638F1608}" type="pres">
      <dgm:prSet presAssocID="{EB594440-74BE-4F3A-8C36-4EE5FCAEF4A1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A9CB03F-975B-4F87-A633-518394C0D569}" type="pres">
      <dgm:prSet presAssocID="{EB594440-74BE-4F3A-8C36-4EE5FCAEF4A1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0355AA16-F39A-4BC8-BD27-0055740267AC}" type="pres">
      <dgm:prSet presAssocID="{EB594440-74BE-4F3A-8C36-4EE5FCAEF4A1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D79E6A0-4FB2-43CE-BF96-94525435900C}" type="pres">
      <dgm:prSet presAssocID="{EB594440-74BE-4F3A-8C36-4EE5FCAEF4A1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22125A2-EA4B-40A9-B15F-BD83690B6024}" type="presOf" srcId="{155D5A20-BF60-4770-95E5-2719559F2984}" destId="{A545256B-DD34-44B9-8C3F-7F68EB2EDD31}" srcOrd="0" destOrd="0" presId="urn:microsoft.com/office/officeart/2005/8/layout/hList2"/>
    <dgm:cxn modelId="{B00D637B-5217-4BCB-8FB3-56812450C7A3}" type="presOf" srcId="{EB594440-74BE-4F3A-8C36-4EE5FCAEF4A1}" destId="{7D79E6A0-4FB2-43CE-BF96-94525435900C}" srcOrd="0" destOrd="0" presId="urn:microsoft.com/office/officeart/2005/8/layout/hList2"/>
    <dgm:cxn modelId="{6B393348-BD32-4565-92A9-C4C2BF8F0D59}" type="presOf" srcId="{7681B73F-A870-449F-A3FE-FAF932CFA62D}" destId="{0355AA16-F39A-4BC8-BD27-0055740267AC}" srcOrd="0" destOrd="0" presId="urn:microsoft.com/office/officeart/2005/8/layout/hList2"/>
    <dgm:cxn modelId="{B0748776-7361-4CD4-8A51-F65383FEC152}" srcId="{155D5A20-BF60-4770-95E5-2719559F2984}" destId="{EB594440-74BE-4F3A-8C36-4EE5FCAEF4A1}" srcOrd="0" destOrd="0" parTransId="{668DA3C4-8117-4B47-AC7B-8A58DFB38C61}" sibTransId="{0D65C758-6C07-484E-B3E7-683E3E063D47}"/>
    <dgm:cxn modelId="{7B760E32-8D87-43A2-A484-B33A228895CA}" srcId="{EB594440-74BE-4F3A-8C36-4EE5FCAEF4A1}" destId="{7681B73F-A870-449F-A3FE-FAF932CFA62D}" srcOrd="0" destOrd="0" parTransId="{4A13219A-4E08-4A89-880E-DA5C76246724}" sibTransId="{12930C6D-98F4-4D18-B41A-1FFC659A036F}"/>
    <dgm:cxn modelId="{036537CC-2AB8-43F6-981C-664536716084}" type="presParOf" srcId="{A545256B-DD34-44B9-8C3F-7F68EB2EDD31}" destId="{DD409525-822F-42B5-B1B1-A03C638F1608}" srcOrd="0" destOrd="0" presId="urn:microsoft.com/office/officeart/2005/8/layout/hList2"/>
    <dgm:cxn modelId="{09EED09F-BE52-4AF0-8B6A-8FB2F440F1CB}" type="presParOf" srcId="{DD409525-822F-42B5-B1B1-A03C638F1608}" destId="{3A9CB03F-975B-4F87-A633-518394C0D569}" srcOrd="0" destOrd="0" presId="urn:microsoft.com/office/officeart/2005/8/layout/hList2"/>
    <dgm:cxn modelId="{7E0C86EA-BB2E-497F-BCC7-2C0155DA79A4}" type="presParOf" srcId="{DD409525-822F-42B5-B1B1-A03C638F1608}" destId="{0355AA16-F39A-4BC8-BD27-0055740267AC}" srcOrd="1" destOrd="0" presId="urn:microsoft.com/office/officeart/2005/8/layout/hList2"/>
    <dgm:cxn modelId="{F0856F0E-E7D5-4D1A-B129-F09B17043263}" type="presParOf" srcId="{DD409525-822F-42B5-B1B1-A03C638F1608}" destId="{7D79E6A0-4FB2-43CE-BF96-94525435900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5D5A20-BF60-4770-95E5-2719559F2984}" type="doc">
      <dgm:prSet loTypeId="urn:microsoft.com/office/officeart/2005/8/layout/h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770B2146-9FDB-4F0E-B0BC-3E4727A041E1}">
      <dgm:prSet phldrT="[Texto]"/>
      <dgm:spPr/>
      <dgm:t>
        <a:bodyPr/>
        <a:lstStyle/>
        <a:p>
          <a:r>
            <a:rPr lang="es-CO" dirty="0" smtClean="0"/>
            <a:t>Decepción</a:t>
          </a:r>
          <a:endParaRPr lang="es-CO" dirty="0"/>
        </a:p>
      </dgm:t>
    </dgm:pt>
    <dgm:pt modelId="{F1D07264-3AA3-4250-AF50-ED189D419A95}" type="parTrans" cxnId="{B0BD3786-7387-44D9-8F72-5E137FDA121B}">
      <dgm:prSet/>
      <dgm:spPr/>
      <dgm:t>
        <a:bodyPr/>
        <a:lstStyle/>
        <a:p>
          <a:endParaRPr lang="es-CO"/>
        </a:p>
      </dgm:t>
    </dgm:pt>
    <dgm:pt modelId="{6B92B660-6F87-4D0E-8694-1654EB1BA352}" type="sibTrans" cxnId="{B0BD3786-7387-44D9-8F72-5E137FDA121B}">
      <dgm:prSet/>
      <dgm:spPr/>
      <dgm:t>
        <a:bodyPr/>
        <a:lstStyle/>
        <a:p>
          <a:endParaRPr lang="es-CO"/>
        </a:p>
      </dgm:t>
    </dgm:pt>
    <dgm:pt modelId="{0D91F877-C732-4B95-9D99-B6F493DA6751}">
      <dgm:prSet phldrT="[Texto]"/>
      <dgm:spPr/>
      <dgm:t>
        <a:bodyPr/>
        <a:lstStyle/>
        <a:p>
          <a:r>
            <a:rPr lang="es-CO" dirty="0" smtClean="0"/>
            <a:t>Al parecer no es el tipo de persona con la que esperas pasar el resto de tu vida,</a:t>
          </a:r>
          <a:endParaRPr lang="es-CO" dirty="0"/>
        </a:p>
      </dgm:t>
    </dgm:pt>
    <dgm:pt modelId="{2A862C2E-9FF7-4AA9-9C5F-CB8511585C65}" type="parTrans" cxnId="{6AE4BCF8-5191-410E-B53E-9D306D919B5D}">
      <dgm:prSet/>
      <dgm:spPr/>
      <dgm:t>
        <a:bodyPr/>
        <a:lstStyle/>
        <a:p>
          <a:endParaRPr lang="es-CO"/>
        </a:p>
      </dgm:t>
    </dgm:pt>
    <dgm:pt modelId="{6928B9C3-348B-41E8-B967-45AE4C3AB816}" type="sibTrans" cxnId="{6AE4BCF8-5191-410E-B53E-9D306D919B5D}">
      <dgm:prSet/>
      <dgm:spPr/>
      <dgm:t>
        <a:bodyPr/>
        <a:lstStyle/>
        <a:p>
          <a:endParaRPr lang="es-CO"/>
        </a:p>
      </dgm:t>
    </dgm:pt>
    <dgm:pt modelId="{77E445F8-7788-4129-A757-680824BFB6AB}" type="pres">
      <dgm:prSet presAssocID="{155D5A20-BF60-4770-95E5-2719559F298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6BFD9DF7-F921-4FEC-ACA2-CB73210C0FD0}" type="pres">
      <dgm:prSet presAssocID="{770B2146-9FDB-4F0E-B0BC-3E4727A041E1}" presName="compositeNode" presStyleCnt="0">
        <dgm:presLayoutVars>
          <dgm:bulletEnabled val="1"/>
        </dgm:presLayoutVars>
      </dgm:prSet>
      <dgm:spPr/>
    </dgm:pt>
    <dgm:pt modelId="{349403CA-714E-4273-AD69-6839DABB3816}" type="pres">
      <dgm:prSet presAssocID="{770B2146-9FDB-4F0E-B0BC-3E4727A041E1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0DE04EF5-BEE4-4E88-9B33-E21C1F2588CB}" type="pres">
      <dgm:prSet presAssocID="{770B2146-9FDB-4F0E-B0BC-3E4727A041E1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BAF8DEB-5A74-4957-984A-1C18BBF877D3}" type="pres">
      <dgm:prSet presAssocID="{770B2146-9FDB-4F0E-B0BC-3E4727A041E1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AE4BCF8-5191-410E-B53E-9D306D919B5D}" srcId="{770B2146-9FDB-4F0E-B0BC-3E4727A041E1}" destId="{0D91F877-C732-4B95-9D99-B6F493DA6751}" srcOrd="0" destOrd="0" parTransId="{2A862C2E-9FF7-4AA9-9C5F-CB8511585C65}" sibTransId="{6928B9C3-348B-41E8-B967-45AE4C3AB816}"/>
    <dgm:cxn modelId="{6E6CDAFC-4841-4AA8-B910-CF257F9F8116}" type="presOf" srcId="{770B2146-9FDB-4F0E-B0BC-3E4727A041E1}" destId="{8BAF8DEB-5A74-4957-984A-1C18BBF877D3}" srcOrd="0" destOrd="0" presId="urn:microsoft.com/office/officeart/2005/8/layout/hList2"/>
    <dgm:cxn modelId="{4F9A25D2-BCF3-4749-A14A-BD1D8A14A819}" type="presOf" srcId="{155D5A20-BF60-4770-95E5-2719559F2984}" destId="{77E445F8-7788-4129-A757-680824BFB6AB}" srcOrd="0" destOrd="0" presId="urn:microsoft.com/office/officeart/2005/8/layout/hList2"/>
    <dgm:cxn modelId="{4FD12E9C-EA7A-468A-BF52-F9489D29CE04}" type="presOf" srcId="{0D91F877-C732-4B95-9D99-B6F493DA6751}" destId="{0DE04EF5-BEE4-4E88-9B33-E21C1F2588CB}" srcOrd="0" destOrd="0" presId="urn:microsoft.com/office/officeart/2005/8/layout/hList2"/>
    <dgm:cxn modelId="{B0BD3786-7387-44D9-8F72-5E137FDA121B}" srcId="{155D5A20-BF60-4770-95E5-2719559F2984}" destId="{770B2146-9FDB-4F0E-B0BC-3E4727A041E1}" srcOrd="0" destOrd="0" parTransId="{F1D07264-3AA3-4250-AF50-ED189D419A95}" sibTransId="{6B92B660-6F87-4D0E-8694-1654EB1BA352}"/>
    <dgm:cxn modelId="{BA1CA28D-7DC1-4C42-B3BD-ACC6B96CE89D}" type="presParOf" srcId="{77E445F8-7788-4129-A757-680824BFB6AB}" destId="{6BFD9DF7-F921-4FEC-ACA2-CB73210C0FD0}" srcOrd="0" destOrd="0" presId="urn:microsoft.com/office/officeart/2005/8/layout/hList2"/>
    <dgm:cxn modelId="{A359857D-6E03-446D-98B9-207EE3F6F730}" type="presParOf" srcId="{6BFD9DF7-F921-4FEC-ACA2-CB73210C0FD0}" destId="{349403CA-714E-4273-AD69-6839DABB3816}" srcOrd="0" destOrd="0" presId="urn:microsoft.com/office/officeart/2005/8/layout/hList2"/>
    <dgm:cxn modelId="{92798B2F-36C1-4F4B-A5CE-35E384A9242A}" type="presParOf" srcId="{6BFD9DF7-F921-4FEC-ACA2-CB73210C0FD0}" destId="{0DE04EF5-BEE4-4E88-9B33-E21C1F2588CB}" srcOrd="1" destOrd="0" presId="urn:microsoft.com/office/officeart/2005/8/layout/hList2"/>
    <dgm:cxn modelId="{1693C94A-6CCC-42F3-8F98-40F85BCA2C41}" type="presParOf" srcId="{6BFD9DF7-F921-4FEC-ACA2-CB73210C0FD0}" destId="{8BAF8DEB-5A74-4957-984A-1C18BBF877D3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5D5A20-BF60-4770-95E5-2719559F2984}" type="doc">
      <dgm:prSet loTypeId="urn:microsoft.com/office/officeart/2005/8/layout/hList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EB594440-74BE-4F3A-8C36-4EE5FCAEF4A1}">
      <dgm:prSet phldrT="[Texto]"/>
      <dgm:spPr/>
      <dgm:t>
        <a:bodyPr/>
        <a:lstStyle/>
        <a:p>
          <a:r>
            <a:rPr lang="es-CO" dirty="0" smtClean="0"/>
            <a:t>Superación de la crisis, amor real</a:t>
          </a:r>
          <a:endParaRPr lang="es-CO" dirty="0"/>
        </a:p>
      </dgm:t>
    </dgm:pt>
    <dgm:pt modelId="{668DA3C4-8117-4B47-AC7B-8A58DFB38C61}" type="parTrans" cxnId="{B0748776-7361-4CD4-8A51-F65383FEC152}">
      <dgm:prSet/>
      <dgm:spPr/>
      <dgm:t>
        <a:bodyPr/>
        <a:lstStyle/>
        <a:p>
          <a:endParaRPr lang="es-CO"/>
        </a:p>
      </dgm:t>
    </dgm:pt>
    <dgm:pt modelId="{0D65C758-6C07-484E-B3E7-683E3E063D47}" type="sibTrans" cxnId="{B0748776-7361-4CD4-8A51-F65383FEC152}">
      <dgm:prSet/>
      <dgm:spPr/>
      <dgm:t>
        <a:bodyPr/>
        <a:lstStyle/>
        <a:p>
          <a:endParaRPr lang="es-CO"/>
        </a:p>
      </dgm:t>
    </dgm:pt>
    <dgm:pt modelId="{7681B73F-A870-449F-A3FE-FAF932CFA62D}">
      <dgm:prSet phldrT="[Texto]"/>
      <dgm:spPr/>
      <dgm:t>
        <a:bodyPr/>
        <a:lstStyle/>
        <a:p>
          <a:r>
            <a:rPr lang="es-CO" dirty="0" smtClean="0"/>
            <a:t>Atrás han quedado las idealizaciones de una pareja perfecta, ahora sabes que estás con una persona real, con defectos y desventajas. Lo entiendes y aceptas</a:t>
          </a:r>
          <a:endParaRPr lang="es-CO" dirty="0"/>
        </a:p>
      </dgm:t>
    </dgm:pt>
    <dgm:pt modelId="{4A13219A-4E08-4A89-880E-DA5C76246724}" type="parTrans" cxnId="{7B760E32-8D87-43A2-A484-B33A228895CA}">
      <dgm:prSet/>
      <dgm:spPr/>
      <dgm:t>
        <a:bodyPr/>
        <a:lstStyle/>
        <a:p>
          <a:endParaRPr lang="es-CO"/>
        </a:p>
      </dgm:t>
    </dgm:pt>
    <dgm:pt modelId="{12930C6D-98F4-4D18-B41A-1FFC659A036F}" type="sibTrans" cxnId="{7B760E32-8D87-43A2-A484-B33A228895CA}">
      <dgm:prSet/>
      <dgm:spPr/>
      <dgm:t>
        <a:bodyPr/>
        <a:lstStyle/>
        <a:p>
          <a:endParaRPr lang="es-CO"/>
        </a:p>
      </dgm:t>
    </dgm:pt>
    <dgm:pt modelId="{77E445F8-7788-4129-A757-680824BFB6AB}" type="pres">
      <dgm:prSet presAssocID="{155D5A20-BF60-4770-95E5-2719559F298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DA91D505-A41C-43DD-A603-DB65724E6B8D}" type="pres">
      <dgm:prSet presAssocID="{EB594440-74BE-4F3A-8C36-4EE5FCAEF4A1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0764144-9EAA-4D3E-BFB0-1F6782A96590}" type="pres">
      <dgm:prSet presAssocID="{EB594440-74BE-4F3A-8C36-4EE5FCAEF4A1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CACE4EBE-F375-4D76-985A-CD9605F81303}" type="pres">
      <dgm:prSet presAssocID="{EB594440-74BE-4F3A-8C36-4EE5FCAEF4A1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C16FBA-A457-4648-87FA-4992E7457EE3}" type="pres">
      <dgm:prSet presAssocID="{EB594440-74BE-4F3A-8C36-4EE5FCAEF4A1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B524291-EAB0-447F-A22A-4687FC8220C4}" type="presOf" srcId="{EB594440-74BE-4F3A-8C36-4EE5FCAEF4A1}" destId="{7AC16FBA-A457-4648-87FA-4992E7457EE3}" srcOrd="0" destOrd="0" presId="urn:microsoft.com/office/officeart/2005/8/layout/hList2"/>
    <dgm:cxn modelId="{B0748776-7361-4CD4-8A51-F65383FEC152}" srcId="{155D5A20-BF60-4770-95E5-2719559F2984}" destId="{EB594440-74BE-4F3A-8C36-4EE5FCAEF4A1}" srcOrd="0" destOrd="0" parTransId="{668DA3C4-8117-4B47-AC7B-8A58DFB38C61}" sibTransId="{0D65C758-6C07-484E-B3E7-683E3E063D47}"/>
    <dgm:cxn modelId="{36B599B3-8400-4A3E-A2AB-373AFE302FA4}" type="presOf" srcId="{7681B73F-A870-449F-A3FE-FAF932CFA62D}" destId="{CACE4EBE-F375-4D76-985A-CD9605F81303}" srcOrd="0" destOrd="0" presId="urn:microsoft.com/office/officeart/2005/8/layout/hList2"/>
    <dgm:cxn modelId="{7B760E32-8D87-43A2-A484-B33A228895CA}" srcId="{EB594440-74BE-4F3A-8C36-4EE5FCAEF4A1}" destId="{7681B73F-A870-449F-A3FE-FAF932CFA62D}" srcOrd="0" destOrd="0" parTransId="{4A13219A-4E08-4A89-880E-DA5C76246724}" sibTransId="{12930C6D-98F4-4D18-B41A-1FFC659A036F}"/>
    <dgm:cxn modelId="{1E46C19A-B194-471A-803F-622C732969B8}" type="presOf" srcId="{155D5A20-BF60-4770-95E5-2719559F2984}" destId="{77E445F8-7788-4129-A757-680824BFB6AB}" srcOrd="0" destOrd="0" presId="urn:microsoft.com/office/officeart/2005/8/layout/hList2"/>
    <dgm:cxn modelId="{C954BC8F-C98C-4379-816F-B4DCB57E503D}" type="presParOf" srcId="{77E445F8-7788-4129-A757-680824BFB6AB}" destId="{DA91D505-A41C-43DD-A603-DB65724E6B8D}" srcOrd="0" destOrd="0" presId="urn:microsoft.com/office/officeart/2005/8/layout/hList2"/>
    <dgm:cxn modelId="{305DBBE1-589F-4E4A-A3AE-5C8953CF284B}" type="presParOf" srcId="{DA91D505-A41C-43DD-A603-DB65724E6B8D}" destId="{40764144-9EAA-4D3E-BFB0-1F6782A96590}" srcOrd="0" destOrd="0" presId="urn:microsoft.com/office/officeart/2005/8/layout/hList2"/>
    <dgm:cxn modelId="{633E97D1-91FF-4C6C-8C30-C0FD3A99AC13}" type="presParOf" srcId="{DA91D505-A41C-43DD-A603-DB65724E6B8D}" destId="{CACE4EBE-F375-4D76-985A-CD9605F81303}" srcOrd="1" destOrd="0" presId="urn:microsoft.com/office/officeart/2005/8/layout/hList2"/>
    <dgm:cxn modelId="{36E01D74-5BFE-419B-B5E3-22B3BD3F5680}" type="presParOf" srcId="{DA91D505-A41C-43DD-A603-DB65724E6B8D}" destId="{7AC16FBA-A457-4648-87FA-4992E7457EE3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5D5A20-BF60-4770-95E5-2719559F2984}" type="doc">
      <dgm:prSet loTypeId="urn:microsoft.com/office/officeart/2005/8/layout/h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31F8AD02-7B3E-4DE7-8E0C-ABB87C0C8A72}">
      <dgm:prSet phldrT="[Texto]"/>
      <dgm:spPr/>
      <dgm:t>
        <a:bodyPr/>
        <a:lstStyle/>
        <a:p>
          <a:r>
            <a:rPr lang="es-CO" dirty="0" smtClean="0"/>
            <a:t>Amor ágape</a:t>
          </a:r>
          <a:endParaRPr lang="es-CO" dirty="0"/>
        </a:p>
      </dgm:t>
    </dgm:pt>
    <dgm:pt modelId="{1CBF607E-0C60-48CB-A777-BB13AEAB1B3D}" type="parTrans" cxnId="{8AE8C50C-F58B-4210-BAF1-8784E0548C1C}">
      <dgm:prSet/>
      <dgm:spPr/>
      <dgm:t>
        <a:bodyPr/>
        <a:lstStyle/>
        <a:p>
          <a:endParaRPr lang="es-CO"/>
        </a:p>
      </dgm:t>
    </dgm:pt>
    <dgm:pt modelId="{1D4D3046-8483-4AF1-8529-53BC1CB09F2A}" type="sibTrans" cxnId="{8AE8C50C-F58B-4210-BAF1-8784E0548C1C}">
      <dgm:prSet/>
      <dgm:spPr/>
      <dgm:t>
        <a:bodyPr/>
        <a:lstStyle/>
        <a:p>
          <a:endParaRPr lang="es-CO"/>
        </a:p>
      </dgm:t>
    </dgm:pt>
    <dgm:pt modelId="{DEB0031A-372A-4361-944A-7E0774E1B54B}">
      <dgm:prSet phldrT="[Texto]"/>
      <dgm:spPr/>
      <dgm:t>
        <a:bodyPr/>
        <a:lstStyle/>
        <a:p>
          <a:r>
            <a:rPr lang="es-CO" dirty="0" smtClean="0"/>
            <a:t>Su amor es capaz de superar todas las diferencias y malentendidos. En verdad ‘es la persona indicada’.  Se construye en el día a día</a:t>
          </a:r>
          <a:endParaRPr lang="es-CO" dirty="0"/>
        </a:p>
      </dgm:t>
    </dgm:pt>
    <dgm:pt modelId="{D77B3DFB-7B58-4081-A441-309ADD8878DD}" type="parTrans" cxnId="{D3964DFE-CB10-4ED8-AF15-840BB17C8AC4}">
      <dgm:prSet/>
      <dgm:spPr/>
      <dgm:t>
        <a:bodyPr/>
        <a:lstStyle/>
        <a:p>
          <a:endParaRPr lang="es-CO"/>
        </a:p>
      </dgm:t>
    </dgm:pt>
    <dgm:pt modelId="{040E1DA7-10AF-4FB4-83D9-17E5D032E3F0}" type="sibTrans" cxnId="{D3964DFE-CB10-4ED8-AF15-840BB17C8AC4}">
      <dgm:prSet/>
      <dgm:spPr/>
      <dgm:t>
        <a:bodyPr/>
        <a:lstStyle/>
        <a:p>
          <a:endParaRPr lang="es-CO"/>
        </a:p>
      </dgm:t>
    </dgm:pt>
    <dgm:pt modelId="{77E445F8-7788-4129-A757-680824BFB6AB}" type="pres">
      <dgm:prSet presAssocID="{155D5A20-BF60-4770-95E5-2719559F298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9FA4D61B-56F9-42DD-8E82-F41F560CDA97}" type="pres">
      <dgm:prSet presAssocID="{31F8AD02-7B3E-4DE7-8E0C-ABB87C0C8A72}" presName="compositeNode" presStyleCnt="0">
        <dgm:presLayoutVars>
          <dgm:bulletEnabled val="1"/>
        </dgm:presLayoutVars>
      </dgm:prSet>
      <dgm:spPr/>
    </dgm:pt>
    <dgm:pt modelId="{E3A7F895-F502-4415-AC4E-80923D68FEFA}" type="pres">
      <dgm:prSet presAssocID="{31F8AD02-7B3E-4DE7-8E0C-ABB87C0C8A72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63D23B3A-695C-45D9-AE9F-89CDBA8A1392}" type="pres">
      <dgm:prSet presAssocID="{31F8AD02-7B3E-4DE7-8E0C-ABB87C0C8A72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93F167-812C-46D0-866E-30D4C67D4DC9}" type="pres">
      <dgm:prSet presAssocID="{31F8AD02-7B3E-4DE7-8E0C-ABB87C0C8A72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F30C6FC-1484-464C-8AB6-85BA508AF8E8}" type="presOf" srcId="{DEB0031A-372A-4361-944A-7E0774E1B54B}" destId="{63D23B3A-695C-45D9-AE9F-89CDBA8A1392}" srcOrd="0" destOrd="0" presId="urn:microsoft.com/office/officeart/2005/8/layout/hList2"/>
    <dgm:cxn modelId="{8AE8C50C-F58B-4210-BAF1-8784E0548C1C}" srcId="{155D5A20-BF60-4770-95E5-2719559F2984}" destId="{31F8AD02-7B3E-4DE7-8E0C-ABB87C0C8A72}" srcOrd="0" destOrd="0" parTransId="{1CBF607E-0C60-48CB-A777-BB13AEAB1B3D}" sibTransId="{1D4D3046-8483-4AF1-8529-53BC1CB09F2A}"/>
    <dgm:cxn modelId="{D3964DFE-CB10-4ED8-AF15-840BB17C8AC4}" srcId="{31F8AD02-7B3E-4DE7-8E0C-ABB87C0C8A72}" destId="{DEB0031A-372A-4361-944A-7E0774E1B54B}" srcOrd="0" destOrd="0" parTransId="{D77B3DFB-7B58-4081-A441-309ADD8878DD}" sibTransId="{040E1DA7-10AF-4FB4-83D9-17E5D032E3F0}"/>
    <dgm:cxn modelId="{2204323E-7B98-4282-BEBB-1F271A5B66FB}" type="presOf" srcId="{155D5A20-BF60-4770-95E5-2719559F2984}" destId="{77E445F8-7788-4129-A757-680824BFB6AB}" srcOrd="0" destOrd="0" presId="urn:microsoft.com/office/officeart/2005/8/layout/hList2"/>
    <dgm:cxn modelId="{7E0CB04B-FF4C-4879-93B5-C07DC6B4153F}" type="presOf" srcId="{31F8AD02-7B3E-4DE7-8E0C-ABB87C0C8A72}" destId="{C093F167-812C-46D0-866E-30D4C67D4DC9}" srcOrd="0" destOrd="0" presId="urn:microsoft.com/office/officeart/2005/8/layout/hList2"/>
    <dgm:cxn modelId="{74331DA9-E635-41ED-BDC3-9F98712A15B8}" type="presParOf" srcId="{77E445F8-7788-4129-A757-680824BFB6AB}" destId="{9FA4D61B-56F9-42DD-8E82-F41F560CDA97}" srcOrd="0" destOrd="0" presId="urn:microsoft.com/office/officeart/2005/8/layout/hList2"/>
    <dgm:cxn modelId="{797CB6A7-E873-488A-AAF0-660B42DAC7BA}" type="presParOf" srcId="{9FA4D61B-56F9-42DD-8E82-F41F560CDA97}" destId="{E3A7F895-F502-4415-AC4E-80923D68FEFA}" srcOrd="0" destOrd="0" presId="urn:microsoft.com/office/officeart/2005/8/layout/hList2"/>
    <dgm:cxn modelId="{498F6317-AD0B-4C28-8A8C-DA9B279FFE07}" type="presParOf" srcId="{9FA4D61B-56F9-42DD-8E82-F41F560CDA97}" destId="{63D23B3A-695C-45D9-AE9F-89CDBA8A1392}" srcOrd="1" destOrd="0" presId="urn:microsoft.com/office/officeart/2005/8/layout/hList2"/>
    <dgm:cxn modelId="{C9BA2622-D66E-4506-8841-EF8B6630784F}" type="presParOf" srcId="{9FA4D61B-56F9-42DD-8E82-F41F560CDA97}" destId="{C093F167-812C-46D0-866E-30D4C67D4DC9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5A3DEB-CF30-4866-A0DD-C0A7F68159F9}" type="doc">
      <dgm:prSet loTypeId="urn:microsoft.com/office/officeart/2005/8/layout/funnel1" loCatId="process" qsTypeId="urn:microsoft.com/office/officeart/2005/8/quickstyle/3d4" qsCatId="3D" csTypeId="urn:microsoft.com/office/officeart/2005/8/colors/colorful5" csCatId="colorful" phldr="1"/>
      <dgm:spPr/>
    </dgm:pt>
    <dgm:pt modelId="{6AB980F4-D062-4EA7-B845-88B2E666C234}">
      <dgm:prSet phldrT="[Texto]"/>
      <dgm:spPr/>
      <dgm:t>
        <a:bodyPr/>
        <a:lstStyle/>
        <a:p>
          <a:r>
            <a:rPr lang="es-CO" smtClean="0">
              <a:solidFill>
                <a:schemeClr val="tx1">
                  <a:lumMod val="95000"/>
                  <a:lumOff val="5000"/>
                </a:schemeClr>
              </a:solidFill>
            </a:rPr>
            <a:t>Sentimiento</a:t>
          </a:r>
          <a:endParaRPr lang="es-CO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644B63E-A4E6-499C-8F29-6A43F2ABA86A}" type="parTrans" cxnId="{27E3FE19-CB0E-4222-BDE4-91173EC55C9B}">
      <dgm:prSet/>
      <dgm:spPr/>
      <dgm:t>
        <a:bodyPr/>
        <a:lstStyle/>
        <a:p>
          <a:endParaRPr lang="es-CO"/>
        </a:p>
      </dgm:t>
    </dgm:pt>
    <dgm:pt modelId="{19AD708C-4606-4803-9020-15A50461D188}" type="sibTrans" cxnId="{27E3FE19-CB0E-4222-BDE4-91173EC55C9B}">
      <dgm:prSet/>
      <dgm:spPr/>
      <dgm:t>
        <a:bodyPr/>
        <a:lstStyle/>
        <a:p>
          <a:endParaRPr lang="es-CO"/>
        </a:p>
      </dgm:t>
    </dgm:pt>
    <dgm:pt modelId="{C0E635F1-AC85-4EF8-B8F1-7BD854B114B6}">
      <dgm:prSet phldrT="[Texto]"/>
      <dgm:spPr/>
      <dgm:t>
        <a:bodyPr/>
        <a:lstStyle/>
        <a:p>
          <a:r>
            <a:rPr lang="es-CO" dirty="0" smtClean="0">
              <a:solidFill>
                <a:schemeClr val="tx1">
                  <a:lumMod val="95000"/>
                  <a:lumOff val="5000"/>
                </a:schemeClr>
              </a:solidFill>
            </a:rPr>
            <a:t>Amor conyugal</a:t>
          </a:r>
          <a:endParaRPr lang="es-CO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2E8C86D-5DBF-4264-BAAB-E279BED494C2}" type="parTrans" cxnId="{0CCF304D-382E-4DD4-A063-35FF4AC990AA}">
      <dgm:prSet/>
      <dgm:spPr/>
      <dgm:t>
        <a:bodyPr/>
        <a:lstStyle/>
        <a:p>
          <a:endParaRPr lang="es-CO"/>
        </a:p>
      </dgm:t>
    </dgm:pt>
    <dgm:pt modelId="{5CAE977E-2FB0-4BA2-AEEA-0E3661042C34}" type="sibTrans" cxnId="{0CCF304D-382E-4DD4-A063-35FF4AC990AA}">
      <dgm:prSet/>
      <dgm:spPr/>
      <dgm:t>
        <a:bodyPr/>
        <a:lstStyle/>
        <a:p>
          <a:endParaRPr lang="es-CO"/>
        </a:p>
      </dgm:t>
    </dgm:pt>
    <dgm:pt modelId="{4C4DA275-90B3-4A0F-AF12-0018F200B7AD}">
      <dgm:prSet phldrT="[Texto]"/>
      <dgm:spPr/>
      <dgm:t>
        <a:bodyPr/>
        <a:lstStyle/>
        <a:p>
          <a:r>
            <a:rPr lang="es-CO" smtClean="0">
              <a:solidFill>
                <a:schemeClr val="tx1">
                  <a:lumMod val="95000"/>
                  <a:lumOff val="5000"/>
                </a:schemeClr>
              </a:solidFill>
            </a:rPr>
            <a:t>Voluntad</a:t>
          </a:r>
          <a:endParaRPr lang="es-CO" dirty="0" smtClean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9B3BB08-6A1C-4192-981C-C49CD0A3E3E8}" type="parTrans" cxnId="{5E9AF5D9-6FD2-4E94-88EB-11D281DA3F34}">
      <dgm:prSet/>
      <dgm:spPr/>
      <dgm:t>
        <a:bodyPr/>
        <a:lstStyle/>
        <a:p>
          <a:endParaRPr lang="es-CO"/>
        </a:p>
      </dgm:t>
    </dgm:pt>
    <dgm:pt modelId="{09CF818E-0C15-45A5-B2BA-48F861C05D9E}" type="sibTrans" cxnId="{5E9AF5D9-6FD2-4E94-88EB-11D281DA3F34}">
      <dgm:prSet/>
      <dgm:spPr/>
      <dgm:t>
        <a:bodyPr/>
        <a:lstStyle/>
        <a:p>
          <a:endParaRPr lang="es-CO"/>
        </a:p>
      </dgm:t>
    </dgm:pt>
    <dgm:pt modelId="{81B437FA-79AD-49C9-BC6B-06FF113ACD55}">
      <dgm:prSet phldrT="[Texto]"/>
      <dgm:spPr/>
      <dgm:t>
        <a:bodyPr/>
        <a:lstStyle/>
        <a:p>
          <a:r>
            <a:rPr lang="es-CO" smtClean="0">
              <a:solidFill>
                <a:schemeClr val="tx1">
                  <a:lumMod val="95000"/>
                  <a:lumOff val="5000"/>
                </a:schemeClr>
              </a:solidFill>
            </a:rPr>
            <a:t>Inteligencia</a:t>
          </a:r>
          <a:endParaRPr lang="es-CO" dirty="0" smtClean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4B8756A-E7E0-443D-A4D9-4E611CBB413B}" type="parTrans" cxnId="{95F44629-DAFE-4E0B-B62C-0F898951FB1C}">
      <dgm:prSet/>
      <dgm:spPr/>
      <dgm:t>
        <a:bodyPr/>
        <a:lstStyle/>
        <a:p>
          <a:endParaRPr lang="es-CO"/>
        </a:p>
      </dgm:t>
    </dgm:pt>
    <dgm:pt modelId="{99E30F55-1510-4845-A455-49DCFAA17C4B}" type="sibTrans" cxnId="{95F44629-DAFE-4E0B-B62C-0F898951FB1C}">
      <dgm:prSet/>
      <dgm:spPr/>
      <dgm:t>
        <a:bodyPr/>
        <a:lstStyle/>
        <a:p>
          <a:endParaRPr lang="es-CO"/>
        </a:p>
      </dgm:t>
    </dgm:pt>
    <dgm:pt modelId="{40780189-49B4-41AD-A323-E4720E414826}" type="pres">
      <dgm:prSet presAssocID="{F65A3DEB-CF30-4866-A0DD-C0A7F68159F9}" presName="Name0" presStyleCnt="0">
        <dgm:presLayoutVars>
          <dgm:chMax val="4"/>
          <dgm:resizeHandles val="exact"/>
        </dgm:presLayoutVars>
      </dgm:prSet>
      <dgm:spPr/>
    </dgm:pt>
    <dgm:pt modelId="{15715915-F374-42C0-980E-DEA9780C97E3}" type="pres">
      <dgm:prSet presAssocID="{F65A3DEB-CF30-4866-A0DD-C0A7F68159F9}" presName="ellipse" presStyleLbl="trBgShp" presStyleIdx="0" presStyleCnt="1"/>
      <dgm:spPr/>
    </dgm:pt>
    <dgm:pt modelId="{2A4C0C8F-DAF7-4E6D-B755-94B422F7626A}" type="pres">
      <dgm:prSet presAssocID="{F65A3DEB-CF30-4866-A0DD-C0A7F68159F9}" presName="arrow1" presStyleLbl="fgShp" presStyleIdx="0" presStyleCnt="1"/>
      <dgm:spPr/>
    </dgm:pt>
    <dgm:pt modelId="{60219F9F-2F2F-40FC-8C45-F9E92A7B810D}" type="pres">
      <dgm:prSet presAssocID="{F65A3DEB-CF30-4866-A0DD-C0A7F68159F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FC4928D-74F9-421D-BF2C-93B6158DABBC}" type="pres">
      <dgm:prSet presAssocID="{4C4DA275-90B3-4A0F-AF12-0018F200B7A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B64408-E583-4C2A-A5DF-4D01235752E0}" type="pres">
      <dgm:prSet presAssocID="{81B437FA-79AD-49C9-BC6B-06FF113ACD5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DEF0BF6-18E4-467B-8F34-A948D5EA869D}" type="pres">
      <dgm:prSet presAssocID="{C0E635F1-AC85-4EF8-B8F1-7BD854B114B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D11490F-37DA-44EB-BF92-244E3BD96BF4}" type="pres">
      <dgm:prSet presAssocID="{F65A3DEB-CF30-4866-A0DD-C0A7F68159F9}" presName="funnel" presStyleLbl="trAlignAcc1" presStyleIdx="0" presStyleCnt="1"/>
      <dgm:spPr/>
    </dgm:pt>
  </dgm:ptLst>
  <dgm:cxnLst>
    <dgm:cxn modelId="{1F67CDCC-3F7B-4AE0-BC69-EB669CE66F41}" type="presOf" srcId="{6AB980F4-D062-4EA7-B845-88B2E666C234}" destId="{BDEF0BF6-18E4-467B-8F34-A948D5EA869D}" srcOrd="0" destOrd="0" presId="urn:microsoft.com/office/officeart/2005/8/layout/funnel1"/>
    <dgm:cxn modelId="{FD7D6006-CE26-4A66-89FC-5A5748E2AC9F}" type="presOf" srcId="{C0E635F1-AC85-4EF8-B8F1-7BD854B114B6}" destId="{60219F9F-2F2F-40FC-8C45-F9E92A7B810D}" srcOrd="0" destOrd="0" presId="urn:microsoft.com/office/officeart/2005/8/layout/funnel1"/>
    <dgm:cxn modelId="{5E9AF5D9-6FD2-4E94-88EB-11D281DA3F34}" srcId="{F65A3DEB-CF30-4866-A0DD-C0A7F68159F9}" destId="{4C4DA275-90B3-4A0F-AF12-0018F200B7AD}" srcOrd="1" destOrd="0" parTransId="{F9B3BB08-6A1C-4192-981C-C49CD0A3E3E8}" sibTransId="{09CF818E-0C15-45A5-B2BA-48F861C05D9E}"/>
    <dgm:cxn modelId="{079F0056-40B8-4A7F-A128-01673B417A1D}" type="presOf" srcId="{81B437FA-79AD-49C9-BC6B-06FF113ACD55}" destId="{3FC4928D-74F9-421D-BF2C-93B6158DABBC}" srcOrd="0" destOrd="0" presId="urn:microsoft.com/office/officeart/2005/8/layout/funnel1"/>
    <dgm:cxn modelId="{0CCF304D-382E-4DD4-A063-35FF4AC990AA}" srcId="{F65A3DEB-CF30-4866-A0DD-C0A7F68159F9}" destId="{C0E635F1-AC85-4EF8-B8F1-7BD854B114B6}" srcOrd="3" destOrd="0" parTransId="{22E8C86D-5DBF-4264-BAAB-E279BED494C2}" sibTransId="{5CAE977E-2FB0-4BA2-AEEA-0E3661042C34}"/>
    <dgm:cxn modelId="{27E3FE19-CB0E-4222-BDE4-91173EC55C9B}" srcId="{F65A3DEB-CF30-4866-A0DD-C0A7F68159F9}" destId="{6AB980F4-D062-4EA7-B845-88B2E666C234}" srcOrd="0" destOrd="0" parTransId="{7644B63E-A4E6-499C-8F29-6A43F2ABA86A}" sibTransId="{19AD708C-4606-4803-9020-15A50461D188}"/>
    <dgm:cxn modelId="{95F44629-DAFE-4E0B-B62C-0F898951FB1C}" srcId="{F65A3DEB-CF30-4866-A0DD-C0A7F68159F9}" destId="{81B437FA-79AD-49C9-BC6B-06FF113ACD55}" srcOrd="2" destOrd="0" parTransId="{B4B8756A-E7E0-443D-A4D9-4E611CBB413B}" sibTransId="{99E30F55-1510-4845-A455-49DCFAA17C4B}"/>
    <dgm:cxn modelId="{D023D60E-583D-4EC3-A07D-5BCCC424426C}" type="presOf" srcId="{F65A3DEB-CF30-4866-A0DD-C0A7F68159F9}" destId="{40780189-49B4-41AD-A323-E4720E414826}" srcOrd="0" destOrd="0" presId="urn:microsoft.com/office/officeart/2005/8/layout/funnel1"/>
    <dgm:cxn modelId="{DA851B11-2B57-470D-BE9B-B064EE9E7F00}" type="presOf" srcId="{4C4DA275-90B3-4A0F-AF12-0018F200B7AD}" destId="{B0B64408-E583-4C2A-A5DF-4D01235752E0}" srcOrd="0" destOrd="0" presId="urn:microsoft.com/office/officeart/2005/8/layout/funnel1"/>
    <dgm:cxn modelId="{82CC5716-9752-4DB0-9FD3-AD8404160530}" type="presParOf" srcId="{40780189-49B4-41AD-A323-E4720E414826}" destId="{15715915-F374-42C0-980E-DEA9780C97E3}" srcOrd="0" destOrd="0" presId="urn:microsoft.com/office/officeart/2005/8/layout/funnel1"/>
    <dgm:cxn modelId="{94271A4F-2350-44B7-824C-1D54A20A77AB}" type="presParOf" srcId="{40780189-49B4-41AD-A323-E4720E414826}" destId="{2A4C0C8F-DAF7-4E6D-B755-94B422F7626A}" srcOrd="1" destOrd="0" presId="urn:microsoft.com/office/officeart/2005/8/layout/funnel1"/>
    <dgm:cxn modelId="{011AFD82-41A7-41AB-88EA-3426B5B72267}" type="presParOf" srcId="{40780189-49B4-41AD-A323-E4720E414826}" destId="{60219F9F-2F2F-40FC-8C45-F9E92A7B810D}" srcOrd="2" destOrd="0" presId="urn:microsoft.com/office/officeart/2005/8/layout/funnel1"/>
    <dgm:cxn modelId="{EB234B89-48B9-4AC7-8AAA-1F4D854A9424}" type="presParOf" srcId="{40780189-49B4-41AD-A323-E4720E414826}" destId="{3FC4928D-74F9-421D-BF2C-93B6158DABBC}" srcOrd="3" destOrd="0" presId="urn:microsoft.com/office/officeart/2005/8/layout/funnel1"/>
    <dgm:cxn modelId="{A5CC22EF-F218-428B-BEC2-77087E2B6EEE}" type="presParOf" srcId="{40780189-49B4-41AD-A323-E4720E414826}" destId="{B0B64408-E583-4C2A-A5DF-4D01235752E0}" srcOrd="4" destOrd="0" presId="urn:microsoft.com/office/officeart/2005/8/layout/funnel1"/>
    <dgm:cxn modelId="{B4B99439-A4FD-45E8-B6BE-2056021C0942}" type="presParOf" srcId="{40780189-49B4-41AD-A323-E4720E414826}" destId="{BDEF0BF6-18E4-467B-8F34-A948D5EA869D}" srcOrd="5" destOrd="0" presId="urn:microsoft.com/office/officeart/2005/8/layout/funnel1"/>
    <dgm:cxn modelId="{A15B19E1-74A5-4DC4-B7F3-359151FED157}" type="presParOf" srcId="{40780189-49B4-41AD-A323-E4720E414826}" destId="{0D11490F-37DA-44EB-BF92-244E3BD96BF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2CBF70-F7C3-4162-88CC-E013EAB5F8D6}" type="doc">
      <dgm:prSet loTypeId="urn:microsoft.com/office/officeart/2005/8/layout/list1" loCatId="list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es-CO"/>
        </a:p>
      </dgm:t>
    </dgm:pt>
    <dgm:pt modelId="{EACE9EE1-C98A-40FD-A729-82E3D4C40F33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Esperar el momento oportuno</a:t>
          </a:r>
          <a:endParaRPr lang="es-CO" dirty="0">
            <a:solidFill>
              <a:schemeClr val="tx1"/>
            </a:solidFill>
          </a:endParaRPr>
        </a:p>
      </dgm:t>
    </dgm:pt>
    <dgm:pt modelId="{8574936E-3C37-4F2D-88E2-9CF510357FEF}" type="parTrans" cxnId="{D47B0424-9895-4B73-89FE-2E92EB674782}">
      <dgm:prSet/>
      <dgm:spPr/>
      <dgm:t>
        <a:bodyPr/>
        <a:lstStyle/>
        <a:p>
          <a:endParaRPr lang="es-CO"/>
        </a:p>
      </dgm:t>
    </dgm:pt>
    <dgm:pt modelId="{ED3A99C5-41E1-4D63-A7B4-4668CCFBF1E7}" type="sibTrans" cxnId="{D47B0424-9895-4B73-89FE-2E92EB674782}">
      <dgm:prSet/>
      <dgm:spPr/>
      <dgm:t>
        <a:bodyPr/>
        <a:lstStyle/>
        <a:p>
          <a:endParaRPr lang="es-CO"/>
        </a:p>
      </dgm:t>
    </dgm:pt>
    <dgm:pt modelId="{A28843FA-D22D-412C-A42B-ED58BD28647A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Compartir con la pareja</a:t>
          </a:r>
          <a:endParaRPr lang="es-CO" dirty="0">
            <a:solidFill>
              <a:schemeClr val="tx1"/>
            </a:solidFill>
          </a:endParaRPr>
        </a:p>
      </dgm:t>
    </dgm:pt>
    <dgm:pt modelId="{5EF66B86-9459-4E06-B154-C42EAE8FABF2}" type="parTrans" cxnId="{023996CE-6FB7-47FE-B832-FC8D01D68DCC}">
      <dgm:prSet/>
      <dgm:spPr/>
      <dgm:t>
        <a:bodyPr/>
        <a:lstStyle/>
        <a:p>
          <a:endParaRPr lang="es-CO"/>
        </a:p>
      </dgm:t>
    </dgm:pt>
    <dgm:pt modelId="{31933F66-11F9-4C1F-9A80-03774161E7F5}" type="sibTrans" cxnId="{023996CE-6FB7-47FE-B832-FC8D01D68DCC}">
      <dgm:prSet/>
      <dgm:spPr/>
      <dgm:t>
        <a:bodyPr/>
        <a:lstStyle/>
        <a:p>
          <a:endParaRPr lang="es-CO"/>
        </a:p>
      </dgm:t>
    </dgm:pt>
    <dgm:pt modelId="{E4390222-FFE4-4396-98AB-9FCBDBD541DA}">
      <dgm:prSet phldrT="[Texto]"/>
      <dgm:spPr/>
      <dgm:t>
        <a:bodyPr/>
        <a:lstStyle/>
        <a:p>
          <a:r>
            <a:rPr lang="es-CO" dirty="0" smtClean="0"/>
            <a:t>Debe durar un período aproximado de año y medio, dos años o dos años y medio. Ese es el tiempo ideal para que el noviazgo sea verdaderamente una preparación para el matrimonio. </a:t>
          </a:r>
          <a:endParaRPr lang="es-CO" dirty="0"/>
        </a:p>
      </dgm:t>
    </dgm:pt>
    <dgm:pt modelId="{B4C936AB-1642-4377-939B-1327926E75C0}" type="parTrans" cxnId="{9364BEA0-1CB8-4BDB-973C-133383BDED70}">
      <dgm:prSet/>
      <dgm:spPr/>
      <dgm:t>
        <a:bodyPr/>
        <a:lstStyle/>
        <a:p>
          <a:endParaRPr lang="es-CO"/>
        </a:p>
      </dgm:t>
    </dgm:pt>
    <dgm:pt modelId="{69713442-82E6-4BB5-8EB8-1FACF96D35DA}" type="sibTrans" cxnId="{9364BEA0-1CB8-4BDB-973C-133383BDED70}">
      <dgm:prSet/>
      <dgm:spPr/>
      <dgm:t>
        <a:bodyPr/>
        <a:lstStyle/>
        <a:p>
          <a:endParaRPr lang="es-CO"/>
        </a:p>
      </dgm:t>
    </dgm:pt>
    <dgm:pt modelId="{75D071A9-9497-42F3-919B-6C31D65163EF}">
      <dgm:prSet phldrT="[Texto]"/>
      <dgm:spPr/>
      <dgm:t>
        <a:bodyPr/>
        <a:lstStyle/>
        <a:p>
          <a:r>
            <a:rPr lang="es-CO" dirty="0" smtClean="0"/>
            <a:t>Compartir juntos, salir a paseos, participar en grupos juveniles, conocer bien a la familia del otro y tener muchísimas actividades en común.</a:t>
          </a:r>
          <a:endParaRPr lang="es-CO" dirty="0"/>
        </a:p>
      </dgm:t>
    </dgm:pt>
    <dgm:pt modelId="{25B30843-ED2D-48D7-9827-EED88086664B}" type="parTrans" cxnId="{263869C4-6571-437C-905F-A9A63DA910F7}">
      <dgm:prSet/>
      <dgm:spPr/>
      <dgm:t>
        <a:bodyPr/>
        <a:lstStyle/>
        <a:p>
          <a:endParaRPr lang="es-CO"/>
        </a:p>
      </dgm:t>
    </dgm:pt>
    <dgm:pt modelId="{886A084B-3291-44FD-B956-44C64EE32A35}" type="sibTrans" cxnId="{263869C4-6571-437C-905F-A9A63DA910F7}">
      <dgm:prSet/>
      <dgm:spPr/>
      <dgm:t>
        <a:bodyPr/>
        <a:lstStyle/>
        <a:p>
          <a:endParaRPr lang="es-CO"/>
        </a:p>
      </dgm:t>
    </dgm:pt>
    <dgm:pt modelId="{CD24E95A-D742-4C33-9652-B88AC3B196F7}">
      <dgm:prSet phldrT="[Texto]"/>
      <dgm:spPr/>
      <dgm:t>
        <a:bodyPr/>
        <a:lstStyle/>
        <a:p>
          <a:r>
            <a:rPr lang="es-CO" dirty="0" smtClean="0"/>
            <a:t>La edad ideal, aquella que permita al joven pasar tiempo con su familia y sus amigos, dedicarse a los estudios y también para socializar, hacer nuevas amistades y conocer otras personas.</a:t>
          </a:r>
          <a:endParaRPr lang="es-CO" dirty="0"/>
        </a:p>
      </dgm:t>
    </dgm:pt>
    <dgm:pt modelId="{6C850078-F0B0-443A-92D6-5AB01D2F359F}" type="parTrans" cxnId="{ABACC2A9-924F-423B-A3BC-FEF7AEDD8836}">
      <dgm:prSet/>
      <dgm:spPr/>
      <dgm:t>
        <a:bodyPr/>
        <a:lstStyle/>
        <a:p>
          <a:endParaRPr lang="es-CO"/>
        </a:p>
      </dgm:t>
    </dgm:pt>
    <dgm:pt modelId="{6FFEF5A5-7A22-4280-99AF-A3F9B279F179}" type="sibTrans" cxnId="{ABACC2A9-924F-423B-A3BC-FEF7AEDD8836}">
      <dgm:prSet/>
      <dgm:spPr/>
      <dgm:t>
        <a:bodyPr/>
        <a:lstStyle/>
        <a:p>
          <a:endParaRPr lang="es-CO"/>
        </a:p>
      </dgm:t>
    </dgm:pt>
    <dgm:pt modelId="{239C8158-DE87-414C-ADB8-076D6035321C}">
      <dgm:prSet phldrT="[Texto]"/>
      <dgm:spPr/>
      <dgm:t>
        <a:bodyPr/>
        <a:lstStyle/>
        <a:p>
          <a:r>
            <a:rPr lang="es-CO" dirty="0" smtClean="0"/>
            <a:t>Es indispensable conocer bien a la pareja para saber bien con quién te vas a casar, porque es una decisión para toda la vida</a:t>
          </a:r>
          <a:endParaRPr lang="es-CO" dirty="0"/>
        </a:p>
      </dgm:t>
    </dgm:pt>
    <dgm:pt modelId="{FDF899CE-6751-4285-9C1B-1651CA3ACB93}" type="parTrans" cxnId="{285494C7-1426-4C80-84C5-8B0DF8E1A3F6}">
      <dgm:prSet/>
      <dgm:spPr/>
    </dgm:pt>
    <dgm:pt modelId="{B79EA95E-5B60-4122-B459-DBDA01CB0657}" type="sibTrans" cxnId="{285494C7-1426-4C80-84C5-8B0DF8E1A3F6}">
      <dgm:prSet/>
      <dgm:spPr/>
    </dgm:pt>
    <dgm:pt modelId="{49D22758-4CA2-4DC8-8FE1-97863EEC0DFB}" type="pres">
      <dgm:prSet presAssocID="{162CBF70-F7C3-4162-88CC-E013EAB5F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A71972B-A0F3-4174-A8AE-1E7D71CA8D6F}" type="pres">
      <dgm:prSet presAssocID="{EACE9EE1-C98A-40FD-A729-82E3D4C40F33}" presName="parentLin" presStyleCnt="0"/>
      <dgm:spPr/>
      <dgm:t>
        <a:bodyPr/>
        <a:lstStyle/>
        <a:p>
          <a:endParaRPr lang="es-CO"/>
        </a:p>
      </dgm:t>
    </dgm:pt>
    <dgm:pt modelId="{54754DD3-561A-4552-83B7-715CD3081D48}" type="pres">
      <dgm:prSet presAssocID="{EACE9EE1-C98A-40FD-A729-82E3D4C40F33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24AC655C-9623-4C74-A3FA-7A0291A0FF19}" type="pres">
      <dgm:prSet presAssocID="{EACE9EE1-C98A-40FD-A729-82E3D4C40F3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162A602-0372-4930-B61B-9FABCE95CE98}" type="pres">
      <dgm:prSet presAssocID="{EACE9EE1-C98A-40FD-A729-82E3D4C40F33}" presName="negativeSpace" presStyleCnt="0"/>
      <dgm:spPr/>
      <dgm:t>
        <a:bodyPr/>
        <a:lstStyle/>
        <a:p>
          <a:endParaRPr lang="es-CO"/>
        </a:p>
      </dgm:t>
    </dgm:pt>
    <dgm:pt modelId="{398E59B6-4EEC-4243-96E5-538B4C5761F0}" type="pres">
      <dgm:prSet presAssocID="{EACE9EE1-C98A-40FD-A729-82E3D4C40F3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DD038D-12F8-4113-AE1C-AE06EE56F21F}" type="pres">
      <dgm:prSet presAssocID="{ED3A99C5-41E1-4D63-A7B4-4668CCFBF1E7}" presName="spaceBetweenRectangles" presStyleCnt="0"/>
      <dgm:spPr/>
      <dgm:t>
        <a:bodyPr/>
        <a:lstStyle/>
        <a:p>
          <a:endParaRPr lang="es-CO"/>
        </a:p>
      </dgm:t>
    </dgm:pt>
    <dgm:pt modelId="{897ED651-938A-4D85-BE14-E0278031FF5E}" type="pres">
      <dgm:prSet presAssocID="{A28843FA-D22D-412C-A42B-ED58BD28647A}" presName="parentLin" presStyleCnt="0"/>
      <dgm:spPr/>
      <dgm:t>
        <a:bodyPr/>
        <a:lstStyle/>
        <a:p>
          <a:endParaRPr lang="es-CO"/>
        </a:p>
      </dgm:t>
    </dgm:pt>
    <dgm:pt modelId="{E4FF28EE-4A87-4EA9-98CF-A593392AA6E8}" type="pres">
      <dgm:prSet presAssocID="{A28843FA-D22D-412C-A42B-ED58BD28647A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3F6518CB-A540-4F21-AD36-30F417AA1C76}" type="pres">
      <dgm:prSet presAssocID="{A28843FA-D22D-412C-A42B-ED58BD28647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4F82E82-1CC8-4859-A59C-65B5A115FE6A}" type="pres">
      <dgm:prSet presAssocID="{A28843FA-D22D-412C-A42B-ED58BD28647A}" presName="negativeSpace" presStyleCnt="0"/>
      <dgm:spPr/>
      <dgm:t>
        <a:bodyPr/>
        <a:lstStyle/>
        <a:p>
          <a:endParaRPr lang="es-CO"/>
        </a:p>
      </dgm:t>
    </dgm:pt>
    <dgm:pt modelId="{B3201337-F186-429A-99D2-10CD08305619}" type="pres">
      <dgm:prSet presAssocID="{A28843FA-D22D-412C-A42B-ED58BD28647A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9F022D2-368E-41FA-9B3C-968132C43D3F}" type="presOf" srcId="{E4390222-FFE4-4396-98AB-9FCBDBD541DA}" destId="{398E59B6-4EEC-4243-96E5-538B4C5761F0}" srcOrd="0" destOrd="0" presId="urn:microsoft.com/office/officeart/2005/8/layout/list1"/>
    <dgm:cxn modelId="{ABACC2A9-924F-423B-A3BC-FEF7AEDD8836}" srcId="{EACE9EE1-C98A-40FD-A729-82E3D4C40F33}" destId="{CD24E95A-D742-4C33-9652-B88AC3B196F7}" srcOrd="1" destOrd="0" parTransId="{6C850078-F0B0-443A-92D6-5AB01D2F359F}" sibTransId="{6FFEF5A5-7A22-4280-99AF-A3F9B279F179}"/>
    <dgm:cxn modelId="{285494C7-1426-4C80-84C5-8B0DF8E1A3F6}" srcId="{A28843FA-D22D-412C-A42B-ED58BD28647A}" destId="{239C8158-DE87-414C-ADB8-076D6035321C}" srcOrd="1" destOrd="0" parTransId="{FDF899CE-6751-4285-9C1B-1651CA3ACB93}" sibTransId="{B79EA95E-5B60-4122-B459-DBDA01CB0657}"/>
    <dgm:cxn modelId="{87DED372-014B-4AF7-B002-4DEBEC6125BE}" type="presOf" srcId="{A28843FA-D22D-412C-A42B-ED58BD28647A}" destId="{E4FF28EE-4A87-4EA9-98CF-A593392AA6E8}" srcOrd="0" destOrd="0" presId="urn:microsoft.com/office/officeart/2005/8/layout/list1"/>
    <dgm:cxn modelId="{5F6DA7A2-B184-4FD0-B080-A32A75B7D811}" type="presOf" srcId="{162CBF70-F7C3-4162-88CC-E013EAB5F8D6}" destId="{49D22758-4CA2-4DC8-8FE1-97863EEC0DFB}" srcOrd="0" destOrd="0" presId="urn:microsoft.com/office/officeart/2005/8/layout/list1"/>
    <dgm:cxn modelId="{58280918-0E17-4365-A27C-45D75B1958FD}" type="presOf" srcId="{75D071A9-9497-42F3-919B-6C31D65163EF}" destId="{B3201337-F186-429A-99D2-10CD08305619}" srcOrd="0" destOrd="0" presId="urn:microsoft.com/office/officeart/2005/8/layout/list1"/>
    <dgm:cxn modelId="{D47B0424-9895-4B73-89FE-2E92EB674782}" srcId="{162CBF70-F7C3-4162-88CC-E013EAB5F8D6}" destId="{EACE9EE1-C98A-40FD-A729-82E3D4C40F33}" srcOrd="0" destOrd="0" parTransId="{8574936E-3C37-4F2D-88E2-9CF510357FEF}" sibTransId="{ED3A99C5-41E1-4D63-A7B4-4668CCFBF1E7}"/>
    <dgm:cxn modelId="{2682EDF4-604E-4106-BD9E-7F0E6E0B434A}" type="presOf" srcId="{239C8158-DE87-414C-ADB8-076D6035321C}" destId="{B3201337-F186-429A-99D2-10CD08305619}" srcOrd="0" destOrd="1" presId="urn:microsoft.com/office/officeart/2005/8/layout/list1"/>
    <dgm:cxn modelId="{B1DD8C1A-9517-4336-AC7A-981C8C215EB2}" type="presOf" srcId="{EACE9EE1-C98A-40FD-A729-82E3D4C40F33}" destId="{24AC655C-9623-4C74-A3FA-7A0291A0FF19}" srcOrd="1" destOrd="0" presId="urn:microsoft.com/office/officeart/2005/8/layout/list1"/>
    <dgm:cxn modelId="{35E5CBF6-EDF5-4931-A51B-F723B2DBEF44}" type="presOf" srcId="{CD24E95A-D742-4C33-9652-B88AC3B196F7}" destId="{398E59B6-4EEC-4243-96E5-538B4C5761F0}" srcOrd="0" destOrd="1" presId="urn:microsoft.com/office/officeart/2005/8/layout/list1"/>
    <dgm:cxn modelId="{023996CE-6FB7-47FE-B832-FC8D01D68DCC}" srcId="{162CBF70-F7C3-4162-88CC-E013EAB5F8D6}" destId="{A28843FA-D22D-412C-A42B-ED58BD28647A}" srcOrd="1" destOrd="0" parTransId="{5EF66B86-9459-4E06-B154-C42EAE8FABF2}" sibTransId="{31933F66-11F9-4C1F-9A80-03774161E7F5}"/>
    <dgm:cxn modelId="{263869C4-6571-437C-905F-A9A63DA910F7}" srcId="{A28843FA-D22D-412C-A42B-ED58BD28647A}" destId="{75D071A9-9497-42F3-919B-6C31D65163EF}" srcOrd="0" destOrd="0" parTransId="{25B30843-ED2D-48D7-9827-EED88086664B}" sibTransId="{886A084B-3291-44FD-B956-44C64EE32A35}"/>
    <dgm:cxn modelId="{9364BEA0-1CB8-4BDB-973C-133383BDED70}" srcId="{EACE9EE1-C98A-40FD-A729-82E3D4C40F33}" destId="{E4390222-FFE4-4396-98AB-9FCBDBD541DA}" srcOrd="0" destOrd="0" parTransId="{B4C936AB-1642-4377-939B-1327926E75C0}" sibTransId="{69713442-82E6-4BB5-8EB8-1FACF96D35DA}"/>
    <dgm:cxn modelId="{2BF4BB7E-9D77-4627-BB1C-89995B64ADCF}" type="presOf" srcId="{A28843FA-D22D-412C-A42B-ED58BD28647A}" destId="{3F6518CB-A540-4F21-AD36-30F417AA1C76}" srcOrd="1" destOrd="0" presId="urn:microsoft.com/office/officeart/2005/8/layout/list1"/>
    <dgm:cxn modelId="{B3683807-C154-4AA2-9252-6B3B66CB6280}" type="presOf" srcId="{EACE9EE1-C98A-40FD-A729-82E3D4C40F33}" destId="{54754DD3-561A-4552-83B7-715CD3081D48}" srcOrd="0" destOrd="0" presId="urn:microsoft.com/office/officeart/2005/8/layout/list1"/>
    <dgm:cxn modelId="{89E25ED9-98C1-498F-B3BF-DA8E7FC4803A}" type="presParOf" srcId="{49D22758-4CA2-4DC8-8FE1-97863EEC0DFB}" destId="{7A71972B-A0F3-4174-A8AE-1E7D71CA8D6F}" srcOrd="0" destOrd="0" presId="urn:microsoft.com/office/officeart/2005/8/layout/list1"/>
    <dgm:cxn modelId="{184D0741-1A3E-4138-AE7F-7AD3D8F9CEED}" type="presParOf" srcId="{7A71972B-A0F3-4174-A8AE-1E7D71CA8D6F}" destId="{54754DD3-561A-4552-83B7-715CD3081D48}" srcOrd="0" destOrd="0" presId="urn:microsoft.com/office/officeart/2005/8/layout/list1"/>
    <dgm:cxn modelId="{CC31828C-B625-4507-B039-129908297994}" type="presParOf" srcId="{7A71972B-A0F3-4174-A8AE-1E7D71CA8D6F}" destId="{24AC655C-9623-4C74-A3FA-7A0291A0FF19}" srcOrd="1" destOrd="0" presId="urn:microsoft.com/office/officeart/2005/8/layout/list1"/>
    <dgm:cxn modelId="{74D04F8A-4C4A-436C-B5E8-F089BAC50D71}" type="presParOf" srcId="{49D22758-4CA2-4DC8-8FE1-97863EEC0DFB}" destId="{B162A602-0372-4930-B61B-9FABCE95CE98}" srcOrd="1" destOrd="0" presId="urn:microsoft.com/office/officeart/2005/8/layout/list1"/>
    <dgm:cxn modelId="{6C66D2A3-701D-4C13-9B95-BAF727108092}" type="presParOf" srcId="{49D22758-4CA2-4DC8-8FE1-97863EEC0DFB}" destId="{398E59B6-4EEC-4243-96E5-538B4C5761F0}" srcOrd="2" destOrd="0" presId="urn:microsoft.com/office/officeart/2005/8/layout/list1"/>
    <dgm:cxn modelId="{47EE9550-3C13-44E5-9050-ECA83CDE0451}" type="presParOf" srcId="{49D22758-4CA2-4DC8-8FE1-97863EEC0DFB}" destId="{43DD038D-12F8-4113-AE1C-AE06EE56F21F}" srcOrd="3" destOrd="0" presId="urn:microsoft.com/office/officeart/2005/8/layout/list1"/>
    <dgm:cxn modelId="{6F232DD8-7427-4247-832E-A3A8B7678DD7}" type="presParOf" srcId="{49D22758-4CA2-4DC8-8FE1-97863EEC0DFB}" destId="{897ED651-938A-4D85-BE14-E0278031FF5E}" srcOrd="4" destOrd="0" presId="urn:microsoft.com/office/officeart/2005/8/layout/list1"/>
    <dgm:cxn modelId="{7A24EEAD-426D-40F0-A998-A38ED51AF314}" type="presParOf" srcId="{897ED651-938A-4D85-BE14-E0278031FF5E}" destId="{E4FF28EE-4A87-4EA9-98CF-A593392AA6E8}" srcOrd="0" destOrd="0" presId="urn:microsoft.com/office/officeart/2005/8/layout/list1"/>
    <dgm:cxn modelId="{0EE435E8-DB6C-432E-9AC3-D622B416CAB5}" type="presParOf" srcId="{897ED651-938A-4D85-BE14-E0278031FF5E}" destId="{3F6518CB-A540-4F21-AD36-30F417AA1C76}" srcOrd="1" destOrd="0" presId="urn:microsoft.com/office/officeart/2005/8/layout/list1"/>
    <dgm:cxn modelId="{DEFCBC72-67A8-4FE5-A245-2DFAE8ECA8F9}" type="presParOf" srcId="{49D22758-4CA2-4DC8-8FE1-97863EEC0DFB}" destId="{74F82E82-1CC8-4859-A59C-65B5A115FE6A}" srcOrd="5" destOrd="0" presId="urn:microsoft.com/office/officeart/2005/8/layout/list1"/>
    <dgm:cxn modelId="{3186FFC7-1474-4041-B1BE-D4A75EEFF0CD}" type="presParOf" srcId="{49D22758-4CA2-4DC8-8FE1-97863EEC0DFB}" destId="{B3201337-F186-429A-99D2-10CD0830561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2CBF70-F7C3-4162-88CC-E013EAB5F8D6}" type="doc">
      <dgm:prSet loTypeId="urn:microsoft.com/office/officeart/2005/8/layout/list1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85B4C054-1C37-4284-8BFC-8EB063B369A6}">
      <dgm:prSet phldrT="[Texto]"/>
      <dgm:spPr/>
      <dgm:t>
        <a:bodyPr/>
        <a:lstStyle/>
        <a:p>
          <a:r>
            <a:rPr lang="es-CO" dirty="0" smtClean="0"/>
            <a:t>Respetar la libertad del otro</a:t>
          </a:r>
          <a:endParaRPr lang="es-CO" dirty="0"/>
        </a:p>
      </dgm:t>
    </dgm:pt>
    <dgm:pt modelId="{E2D74F0F-DC9C-4B78-8670-4E1370378F77}" type="parTrans" cxnId="{10B36D0B-CD82-48C9-B996-E13F97A48FB4}">
      <dgm:prSet/>
      <dgm:spPr/>
      <dgm:t>
        <a:bodyPr/>
        <a:lstStyle/>
        <a:p>
          <a:endParaRPr lang="es-CO"/>
        </a:p>
      </dgm:t>
    </dgm:pt>
    <dgm:pt modelId="{C6365EC1-43ED-48EF-AFA2-3659B7BEDAB6}" type="sibTrans" cxnId="{10B36D0B-CD82-48C9-B996-E13F97A48FB4}">
      <dgm:prSet/>
      <dgm:spPr/>
      <dgm:t>
        <a:bodyPr/>
        <a:lstStyle/>
        <a:p>
          <a:endParaRPr lang="es-CO"/>
        </a:p>
      </dgm:t>
    </dgm:pt>
    <dgm:pt modelId="{37A1B219-5E42-4CE2-820D-1FC141CC57A9}">
      <dgm:prSet phldrT="[Texto]"/>
      <dgm:spPr/>
      <dgm:t>
        <a:bodyPr/>
        <a:lstStyle/>
        <a:p>
          <a:r>
            <a:rPr lang="es-CO" dirty="0" smtClean="0"/>
            <a:t>Comprender que amor no es sinónimo de sexo</a:t>
          </a:r>
          <a:endParaRPr lang="es-CO" dirty="0"/>
        </a:p>
      </dgm:t>
    </dgm:pt>
    <dgm:pt modelId="{9C7D23D7-F4BB-4F40-8EC9-52D8BC262038}" type="parTrans" cxnId="{C465D786-CB47-4D2F-BEAA-F2887C3E21BB}">
      <dgm:prSet/>
      <dgm:spPr/>
      <dgm:t>
        <a:bodyPr/>
        <a:lstStyle/>
        <a:p>
          <a:endParaRPr lang="es-CO"/>
        </a:p>
      </dgm:t>
    </dgm:pt>
    <dgm:pt modelId="{F47048DA-E07A-437E-9149-E73CBAED32CB}" type="sibTrans" cxnId="{C465D786-CB47-4D2F-BEAA-F2887C3E21BB}">
      <dgm:prSet/>
      <dgm:spPr/>
      <dgm:t>
        <a:bodyPr/>
        <a:lstStyle/>
        <a:p>
          <a:endParaRPr lang="es-CO"/>
        </a:p>
      </dgm:t>
    </dgm:pt>
    <dgm:pt modelId="{AC7C1C7C-E12B-4DC5-9896-9C324278EBD2}">
      <dgm:prSet phldrT="[Texto]"/>
      <dgm:spPr/>
      <dgm:t>
        <a:bodyPr/>
        <a:lstStyle/>
        <a:p>
          <a:r>
            <a:rPr lang="es-CO" dirty="0" smtClean="0"/>
            <a:t>Un noviazgo auténtico no debe jamás perjudicar tu vida ni apartarte de Dios, de tus estudios, tu vida cristiana o tu vida familiar. </a:t>
          </a:r>
          <a:endParaRPr lang="es-CO" dirty="0"/>
        </a:p>
      </dgm:t>
    </dgm:pt>
    <dgm:pt modelId="{EC339EDC-C95B-44D9-B632-B5298EB212CC}" type="parTrans" cxnId="{81B81337-7FC0-42B5-9985-2598C432CB36}">
      <dgm:prSet/>
      <dgm:spPr/>
      <dgm:t>
        <a:bodyPr/>
        <a:lstStyle/>
        <a:p>
          <a:endParaRPr lang="es-CO"/>
        </a:p>
      </dgm:t>
    </dgm:pt>
    <dgm:pt modelId="{146DF466-B7DD-4CFA-A6FD-617990DF128D}" type="sibTrans" cxnId="{81B81337-7FC0-42B5-9985-2598C432CB36}">
      <dgm:prSet/>
      <dgm:spPr/>
      <dgm:t>
        <a:bodyPr/>
        <a:lstStyle/>
        <a:p>
          <a:endParaRPr lang="es-CO"/>
        </a:p>
      </dgm:t>
    </dgm:pt>
    <dgm:pt modelId="{FB6E5F3D-FEFB-4CEF-9BD3-C75883CB3F20}">
      <dgm:prSet/>
      <dgm:spPr/>
      <dgm:t>
        <a:bodyPr/>
        <a:lstStyle/>
        <a:p>
          <a:r>
            <a:rPr lang="es-CO" dirty="0" smtClean="0"/>
            <a:t>Ambos jóvenes están en un proceso de crecimiento y tienen derecho a decidir por sí mismos. </a:t>
          </a:r>
        </a:p>
      </dgm:t>
    </dgm:pt>
    <dgm:pt modelId="{2E7B5041-27C0-4674-9979-A47D8332D55A}" type="parTrans" cxnId="{3B08FE3B-22DB-4725-945C-248A3DA6D8D9}">
      <dgm:prSet/>
      <dgm:spPr/>
      <dgm:t>
        <a:bodyPr/>
        <a:lstStyle/>
        <a:p>
          <a:endParaRPr lang="es-CO"/>
        </a:p>
      </dgm:t>
    </dgm:pt>
    <dgm:pt modelId="{192DCAAF-3D49-4A02-AF78-92ECE49FD0E0}" type="sibTrans" cxnId="{3B08FE3B-22DB-4725-945C-248A3DA6D8D9}">
      <dgm:prSet/>
      <dgm:spPr/>
      <dgm:t>
        <a:bodyPr/>
        <a:lstStyle/>
        <a:p>
          <a:endParaRPr lang="es-CO"/>
        </a:p>
      </dgm:t>
    </dgm:pt>
    <dgm:pt modelId="{8AD94A1C-0212-46D0-A19C-A7D5F0AEC7EE}">
      <dgm:prSet phldrT="[Texto]"/>
      <dgm:spPr/>
      <dgm:t>
        <a:bodyPr/>
        <a:lstStyle/>
        <a:p>
          <a:r>
            <a:rPr lang="es-CO" dirty="0" smtClean="0"/>
            <a:t>El amor está por encima del sexo y es, en definitiva, lo que debe unir a la pareja. </a:t>
          </a:r>
          <a:endParaRPr lang="es-CO" dirty="0"/>
        </a:p>
      </dgm:t>
    </dgm:pt>
    <dgm:pt modelId="{005CEC92-DFF6-4975-BD29-10DE27900DA8}" type="parTrans" cxnId="{B3ADF0D6-3127-4DF0-B010-9A4C455A18DE}">
      <dgm:prSet/>
      <dgm:spPr/>
      <dgm:t>
        <a:bodyPr/>
        <a:lstStyle/>
        <a:p>
          <a:endParaRPr lang="es-CO"/>
        </a:p>
      </dgm:t>
    </dgm:pt>
    <dgm:pt modelId="{EFE341E8-FF78-4EDE-AFA1-15DB77611966}" type="sibTrans" cxnId="{B3ADF0D6-3127-4DF0-B010-9A4C455A18DE}">
      <dgm:prSet/>
      <dgm:spPr/>
      <dgm:t>
        <a:bodyPr/>
        <a:lstStyle/>
        <a:p>
          <a:endParaRPr lang="es-CO"/>
        </a:p>
      </dgm:t>
    </dgm:pt>
    <dgm:pt modelId="{A69391EE-7D01-47F9-A2A7-BA0235B97ADB}">
      <dgm:prSet phldrT="[Texto]"/>
      <dgm:spPr/>
      <dgm:t>
        <a:bodyPr/>
        <a:lstStyle/>
        <a:p>
          <a:r>
            <a:rPr lang="es-CO" dirty="0" smtClean="0"/>
            <a:t>Cuando en la pareja hay intimidad sexual es porque existe permanencia matrimonial, fidelidad, convivencia plena, garantía de perseverancia, madurez y la bendición de Dios en esa unión</a:t>
          </a:r>
          <a:endParaRPr lang="es-CO" dirty="0"/>
        </a:p>
      </dgm:t>
    </dgm:pt>
    <dgm:pt modelId="{A2FFB6AC-8381-4FAF-A4BB-F44CFF41CBAF}" type="parTrans" cxnId="{01867F59-F4DE-4419-8321-F47A2D2BDE68}">
      <dgm:prSet/>
      <dgm:spPr/>
      <dgm:t>
        <a:bodyPr/>
        <a:lstStyle/>
        <a:p>
          <a:endParaRPr lang="es-CO"/>
        </a:p>
      </dgm:t>
    </dgm:pt>
    <dgm:pt modelId="{4520CE99-BD1D-4FC1-896D-D5CFC1318C6B}" type="sibTrans" cxnId="{01867F59-F4DE-4419-8321-F47A2D2BDE68}">
      <dgm:prSet/>
      <dgm:spPr/>
      <dgm:t>
        <a:bodyPr/>
        <a:lstStyle/>
        <a:p>
          <a:endParaRPr lang="es-CO"/>
        </a:p>
      </dgm:t>
    </dgm:pt>
    <dgm:pt modelId="{3871382E-D4AC-444E-B9A8-B11DDD577CE6}" type="pres">
      <dgm:prSet presAssocID="{162CBF70-F7C3-4162-88CC-E013EAB5F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F511030-176D-44C6-84B5-C29E367C125C}" type="pres">
      <dgm:prSet presAssocID="{85B4C054-1C37-4284-8BFC-8EB063B369A6}" presName="parentLin" presStyleCnt="0"/>
      <dgm:spPr/>
      <dgm:t>
        <a:bodyPr/>
        <a:lstStyle/>
        <a:p>
          <a:endParaRPr lang="es-CO"/>
        </a:p>
      </dgm:t>
    </dgm:pt>
    <dgm:pt modelId="{8BA7435F-639C-4DF5-85AF-CFAF4F497777}" type="pres">
      <dgm:prSet presAssocID="{85B4C054-1C37-4284-8BFC-8EB063B369A6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7A258AE5-A137-494C-A3C0-1C5AEFAE7FD1}" type="pres">
      <dgm:prSet presAssocID="{85B4C054-1C37-4284-8BFC-8EB063B369A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C4D79B-3716-4698-8584-8BAD96C9CE1B}" type="pres">
      <dgm:prSet presAssocID="{85B4C054-1C37-4284-8BFC-8EB063B369A6}" presName="negativeSpace" presStyleCnt="0"/>
      <dgm:spPr/>
      <dgm:t>
        <a:bodyPr/>
        <a:lstStyle/>
        <a:p>
          <a:endParaRPr lang="es-CO"/>
        </a:p>
      </dgm:t>
    </dgm:pt>
    <dgm:pt modelId="{49A4B10F-BE78-4ABA-A437-25FEB5234E06}" type="pres">
      <dgm:prSet presAssocID="{85B4C054-1C37-4284-8BFC-8EB063B369A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2577C9C-85DD-4F51-9134-B204875D4D32}" type="pres">
      <dgm:prSet presAssocID="{C6365EC1-43ED-48EF-AFA2-3659B7BEDAB6}" presName="spaceBetweenRectangles" presStyleCnt="0"/>
      <dgm:spPr/>
      <dgm:t>
        <a:bodyPr/>
        <a:lstStyle/>
        <a:p>
          <a:endParaRPr lang="es-CO"/>
        </a:p>
      </dgm:t>
    </dgm:pt>
    <dgm:pt modelId="{00555EFF-B7B2-42D6-802E-B3EF68BDE212}" type="pres">
      <dgm:prSet presAssocID="{37A1B219-5E42-4CE2-820D-1FC141CC57A9}" presName="parentLin" presStyleCnt="0"/>
      <dgm:spPr/>
      <dgm:t>
        <a:bodyPr/>
        <a:lstStyle/>
        <a:p>
          <a:endParaRPr lang="es-CO"/>
        </a:p>
      </dgm:t>
    </dgm:pt>
    <dgm:pt modelId="{3ED2DB13-51FB-41BD-B5F5-FC6A7945DD17}" type="pres">
      <dgm:prSet presAssocID="{37A1B219-5E42-4CE2-820D-1FC141CC57A9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B0D77FFE-507C-462A-850B-D981DEFBED60}" type="pres">
      <dgm:prSet presAssocID="{37A1B219-5E42-4CE2-820D-1FC141CC57A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2FD590D-D187-4C00-A14D-47BF9193A0A9}" type="pres">
      <dgm:prSet presAssocID="{37A1B219-5E42-4CE2-820D-1FC141CC57A9}" presName="negativeSpace" presStyleCnt="0"/>
      <dgm:spPr/>
      <dgm:t>
        <a:bodyPr/>
        <a:lstStyle/>
        <a:p>
          <a:endParaRPr lang="es-CO"/>
        </a:p>
      </dgm:t>
    </dgm:pt>
    <dgm:pt modelId="{666AB231-2AD2-4A6B-AB0F-F14C7619E37C}" type="pres">
      <dgm:prSet presAssocID="{37A1B219-5E42-4CE2-820D-1FC141CC57A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465D786-CB47-4D2F-BEAA-F2887C3E21BB}" srcId="{162CBF70-F7C3-4162-88CC-E013EAB5F8D6}" destId="{37A1B219-5E42-4CE2-820D-1FC141CC57A9}" srcOrd="1" destOrd="0" parTransId="{9C7D23D7-F4BB-4F40-8EC9-52D8BC262038}" sibTransId="{F47048DA-E07A-437E-9149-E73CBAED32CB}"/>
    <dgm:cxn modelId="{E6AD4556-2CF7-48EE-A38A-26446B2D929E}" type="presOf" srcId="{37A1B219-5E42-4CE2-820D-1FC141CC57A9}" destId="{3ED2DB13-51FB-41BD-B5F5-FC6A7945DD17}" srcOrd="0" destOrd="0" presId="urn:microsoft.com/office/officeart/2005/8/layout/list1"/>
    <dgm:cxn modelId="{E7BFC56B-345A-4A2A-BDB4-A0DF267F38F3}" type="presOf" srcId="{A69391EE-7D01-47F9-A2A7-BA0235B97ADB}" destId="{666AB231-2AD2-4A6B-AB0F-F14C7619E37C}" srcOrd="0" destOrd="1" presId="urn:microsoft.com/office/officeart/2005/8/layout/list1"/>
    <dgm:cxn modelId="{88AC4BD5-89C0-4A1F-B023-4A4B962CF3DB}" type="presOf" srcId="{37A1B219-5E42-4CE2-820D-1FC141CC57A9}" destId="{B0D77FFE-507C-462A-850B-D981DEFBED60}" srcOrd="1" destOrd="0" presId="urn:microsoft.com/office/officeart/2005/8/layout/list1"/>
    <dgm:cxn modelId="{DD922599-0154-4A92-8C35-E294B710E257}" type="presOf" srcId="{85B4C054-1C37-4284-8BFC-8EB063B369A6}" destId="{7A258AE5-A137-494C-A3C0-1C5AEFAE7FD1}" srcOrd="1" destOrd="0" presId="urn:microsoft.com/office/officeart/2005/8/layout/list1"/>
    <dgm:cxn modelId="{2144326A-E4AB-491D-BECC-F61CF803E481}" type="presOf" srcId="{85B4C054-1C37-4284-8BFC-8EB063B369A6}" destId="{8BA7435F-639C-4DF5-85AF-CFAF4F497777}" srcOrd="0" destOrd="0" presId="urn:microsoft.com/office/officeart/2005/8/layout/list1"/>
    <dgm:cxn modelId="{3B08FE3B-22DB-4725-945C-248A3DA6D8D9}" srcId="{85B4C054-1C37-4284-8BFC-8EB063B369A6}" destId="{FB6E5F3D-FEFB-4CEF-9BD3-C75883CB3F20}" srcOrd="1" destOrd="0" parTransId="{2E7B5041-27C0-4674-9979-A47D8332D55A}" sibTransId="{192DCAAF-3D49-4A02-AF78-92ECE49FD0E0}"/>
    <dgm:cxn modelId="{EDD0FA4B-2F1B-4F9A-A9A8-EEF9DB3E37D8}" type="presOf" srcId="{AC7C1C7C-E12B-4DC5-9896-9C324278EBD2}" destId="{49A4B10F-BE78-4ABA-A437-25FEB5234E06}" srcOrd="0" destOrd="0" presId="urn:microsoft.com/office/officeart/2005/8/layout/list1"/>
    <dgm:cxn modelId="{01867F59-F4DE-4419-8321-F47A2D2BDE68}" srcId="{37A1B219-5E42-4CE2-820D-1FC141CC57A9}" destId="{A69391EE-7D01-47F9-A2A7-BA0235B97ADB}" srcOrd="1" destOrd="0" parTransId="{A2FFB6AC-8381-4FAF-A4BB-F44CFF41CBAF}" sibTransId="{4520CE99-BD1D-4FC1-896D-D5CFC1318C6B}"/>
    <dgm:cxn modelId="{50D072B9-87FE-4981-9B22-9D58CD960F73}" type="presOf" srcId="{162CBF70-F7C3-4162-88CC-E013EAB5F8D6}" destId="{3871382E-D4AC-444E-B9A8-B11DDD577CE6}" srcOrd="0" destOrd="0" presId="urn:microsoft.com/office/officeart/2005/8/layout/list1"/>
    <dgm:cxn modelId="{81B81337-7FC0-42B5-9985-2598C432CB36}" srcId="{85B4C054-1C37-4284-8BFC-8EB063B369A6}" destId="{AC7C1C7C-E12B-4DC5-9896-9C324278EBD2}" srcOrd="0" destOrd="0" parTransId="{EC339EDC-C95B-44D9-B632-B5298EB212CC}" sibTransId="{146DF466-B7DD-4CFA-A6FD-617990DF128D}"/>
    <dgm:cxn modelId="{B3ADF0D6-3127-4DF0-B010-9A4C455A18DE}" srcId="{37A1B219-5E42-4CE2-820D-1FC141CC57A9}" destId="{8AD94A1C-0212-46D0-A19C-A7D5F0AEC7EE}" srcOrd="0" destOrd="0" parTransId="{005CEC92-DFF6-4975-BD29-10DE27900DA8}" sibTransId="{EFE341E8-FF78-4EDE-AFA1-15DB77611966}"/>
    <dgm:cxn modelId="{58C284E0-54BB-48E6-BA18-DA73419D7826}" type="presOf" srcId="{8AD94A1C-0212-46D0-A19C-A7D5F0AEC7EE}" destId="{666AB231-2AD2-4A6B-AB0F-F14C7619E37C}" srcOrd="0" destOrd="0" presId="urn:microsoft.com/office/officeart/2005/8/layout/list1"/>
    <dgm:cxn modelId="{5924E0E8-40F6-4FEB-9C4E-0B23C6555017}" type="presOf" srcId="{FB6E5F3D-FEFB-4CEF-9BD3-C75883CB3F20}" destId="{49A4B10F-BE78-4ABA-A437-25FEB5234E06}" srcOrd="0" destOrd="1" presId="urn:microsoft.com/office/officeart/2005/8/layout/list1"/>
    <dgm:cxn modelId="{10B36D0B-CD82-48C9-B996-E13F97A48FB4}" srcId="{162CBF70-F7C3-4162-88CC-E013EAB5F8D6}" destId="{85B4C054-1C37-4284-8BFC-8EB063B369A6}" srcOrd="0" destOrd="0" parTransId="{E2D74F0F-DC9C-4B78-8670-4E1370378F77}" sibTransId="{C6365EC1-43ED-48EF-AFA2-3659B7BEDAB6}"/>
    <dgm:cxn modelId="{B39952B7-8247-4A14-B915-0EA5B1FC99B6}" type="presParOf" srcId="{3871382E-D4AC-444E-B9A8-B11DDD577CE6}" destId="{8F511030-176D-44C6-84B5-C29E367C125C}" srcOrd="0" destOrd="0" presId="urn:microsoft.com/office/officeart/2005/8/layout/list1"/>
    <dgm:cxn modelId="{B07460FC-C863-4F95-B2E1-3CC7C21C9803}" type="presParOf" srcId="{8F511030-176D-44C6-84B5-C29E367C125C}" destId="{8BA7435F-639C-4DF5-85AF-CFAF4F497777}" srcOrd="0" destOrd="0" presId="urn:microsoft.com/office/officeart/2005/8/layout/list1"/>
    <dgm:cxn modelId="{D122C3B6-B930-48EB-9B15-84FA6CA03D5D}" type="presParOf" srcId="{8F511030-176D-44C6-84B5-C29E367C125C}" destId="{7A258AE5-A137-494C-A3C0-1C5AEFAE7FD1}" srcOrd="1" destOrd="0" presId="urn:microsoft.com/office/officeart/2005/8/layout/list1"/>
    <dgm:cxn modelId="{7E0653CC-9223-4D0B-81A9-E9D7CB0E5617}" type="presParOf" srcId="{3871382E-D4AC-444E-B9A8-B11DDD577CE6}" destId="{A7C4D79B-3716-4698-8584-8BAD96C9CE1B}" srcOrd="1" destOrd="0" presId="urn:microsoft.com/office/officeart/2005/8/layout/list1"/>
    <dgm:cxn modelId="{BDCC4CD8-06ED-4541-8C57-2C3B4B381050}" type="presParOf" srcId="{3871382E-D4AC-444E-B9A8-B11DDD577CE6}" destId="{49A4B10F-BE78-4ABA-A437-25FEB5234E06}" srcOrd="2" destOrd="0" presId="urn:microsoft.com/office/officeart/2005/8/layout/list1"/>
    <dgm:cxn modelId="{F6874E25-696B-4024-BFF2-D0EAD922B49D}" type="presParOf" srcId="{3871382E-D4AC-444E-B9A8-B11DDD577CE6}" destId="{52577C9C-85DD-4F51-9134-B204875D4D32}" srcOrd="3" destOrd="0" presId="urn:microsoft.com/office/officeart/2005/8/layout/list1"/>
    <dgm:cxn modelId="{DF029BCF-3A6C-4D8C-AB61-84124AE2E563}" type="presParOf" srcId="{3871382E-D4AC-444E-B9A8-B11DDD577CE6}" destId="{00555EFF-B7B2-42D6-802E-B3EF68BDE212}" srcOrd="4" destOrd="0" presId="urn:microsoft.com/office/officeart/2005/8/layout/list1"/>
    <dgm:cxn modelId="{C7E2C2CF-7138-4B3C-8E86-C594090996B8}" type="presParOf" srcId="{00555EFF-B7B2-42D6-802E-B3EF68BDE212}" destId="{3ED2DB13-51FB-41BD-B5F5-FC6A7945DD17}" srcOrd="0" destOrd="0" presId="urn:microsoft.com/office/officeart/2005/8/layout/list1"/>
    <dgm:cxn modelId="{0C57637D-0CFB-4CA0-829C-D8CE743179F8}" type="presParOf" srcId="{00555EFF-B7B2-42D6-802E-B3EF68BDE212}" destId="{B0D77FFE-507C-462A-850B-D981DEFBED60}" srcOrd="1" destOrd="0" presId="urn:microsoft.com/office/officeart/2005/8/layout/list1"/>
    <dgm:cxn modelId="{B4DC3409-D93D-4A75-BE22-DCA634934DFE}" type="presParOf" srcId="{3871382E-D4AC-444E-B9A8-B11DDD577CE6}" destId="{82FD590D-D187-4C00-A14D-47BF9193A0A9}" srcOrd="5" destOrd="0" presId="urn:microsoft.com/office/officeart/2005/8/layout/list1"/>
    <dgm:cxn modelId="{B433CC76-01F9-4A56-9784-AB3EA3BAB062}" type="presParOf" srcId="{3871382E-D4AC-444E-B9A8-B11DDD577CE6}" destId="{666AB231-2AD2-4A6B-AB0F-F14C7619E37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62CBF70-F7C3-4162-88CC-E013EAB5F8D6}" type="doc">
      <dgm:prSet loTypeId="urn:microsoft.com/office/officeart/2005/8/layout/list1" loCatId="list" qsTypeId="urn:microsoft.com/office/officeart/2005/8/quickstyle/3d2" qsCatId="3D" csTypeId="urn:microsoft.com/office/officeart/2005/8/colors/accent5_3" csCatId="accent5" phldr="1"/>
      <dgm:spPr/>
      <dgm:t>
        <a:bodyPr/>
        <a:lstStyle/>
        <a:p>
          <a:endParaRPr lang="es-CO"/>
        </a:p>
      </dgm:t>
    </dgm:pt>
    <dgm:pt modelId="{177A713F-F3C8-4EDB-A75E-AB31CDB752EB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Conocer a tu pareja</a:t>
          </a:r>
          <a:endParaRPr lang="es-CO" dirty="0">
            <a:solidFill>
              <a:schemeClr val="tx1"/>
            </a:solidFill>
          </a:endParaRPr>
        </a:p>
      </dgm:t>
    </dgm:pt>
    <dgm:pt modelId="{FF4DA0C8-AAA3-4FCE-B254-751603321646}" type="parTrans" cxnId="{C5308AFD-6934-495F-8D5B-FC255ABF18BF}">
      <dgm:prSet/>
      <dgm:spPr/>
      <dgm:t>
        <a:bodyPr/>
        <a:lstStyle/>
        <a:p>
          <a:endParaRPr lang="es-CO"/>
        </a:p>
      </dgm:t>
    </dgm:pt>
    <dgm:pt modelId="{02929206-5475-4F6A-B3D9-77E35563E0F9}" type="sibTrans" cxnId="{C5308AFD-6934-495F-8D5B-FC255ABF18BF}">
      <dgm:prSet/>
      <dgm:spPr/>
      <dgm:t>
        <a:bodyPr/>
        <a:lstStyle/>
        <a:p>
          <a:endParaRPr lang="es-CO"/>
        </a:p>
      </dgm:t>
    </dgm:pt>
    <dgm:pt modelId="{C5BA076D-2C86-434B-ACA5-D0CAB70C3AF6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Ser fieles el uno al otro</a:t>
          </a:r>
          <a:endParaRPr lang="es-CO" dirty="0">
            <a:solidFill>
              <a:schemeClr val="tx1"/>
            </a:solidFill>
          </a:endParaRPr>
        </a:p>
      </dgm:t>
    </dgm:pt>
    <dgm:pt modelId="{8EAD7E10-18D8-44E4-8D58-675C245DB6D4}" type="parTrans" cxnId="{94F39240-7984-4C9F-8568-814DA6599344}">
      <dgm:prSet/>
      <dgm:spPr/>
      <dgm:t>
        <a:bodyPr/>
        <a:lstStyle/>
        <a:p>
          <a:endParaRPr lang="es-CO"/>
        </a:p>
      </dgm:t>
    </dgm:pt>
    <dgm:pt modelId="{91143D30-5E55-49D1-BF62-7CA7CA346248}" type="sibTrans" cxnId="{94F39240-7984-4C9F-8568-814DA6599344}">
      <dgm:prSet/>
      <dgm:spPr/>
      <dgm:t>
        <a:bodyPr/>
        <a:lstStyle/>
        <a:p>
          <a:endParaRPr lang="es-CO"/>
        </a:p>
      </dgm:t>
    </dgm:pt>
    <dgm:pt modelId="{8355B3BC-5FC7-497C-B5CE-C06816308B42}">
      <dgm:prSet phldrT="[Texto]"/>
      <dgm:spPr/>
      <dgm:t>
        <a:bodyPr/>
        <a:lstStyle/>
        <a:p>
          <a:r>
            <a:rPr lang="es-CO" dirty="0" smtClean="0"/>
            <a:t>En el noviazgo hay que aprender a escuchar, dialogar mucho, comprender que la otra persona es diferente a ti y que para conocerla tiene que pasar algún tiempo. Nadie puede amar lo que no conoce.</a:t>
          </a:r>
          <a:endParaRPr lang="es-CO" dirty="0"/>
        </a:p>
      </dgm:t>
    </dgm:pt>
    <dgm:pt modelId="{0DD61706-05FE-43ED-8131-D4F5992AF52A}" type="parTrans" cxnId="{A4DE1395-8FFD-4B5E-95DA-FCFAD6195F33}">
      <dgm:prSet/>
      <dgm:spPr/>
      <dgm:t>
        <a:bodyPr/>
        <a:lstStyle/>
        <a:p>
          <a:endParaRPr lang="es-CO"/>
        </a:p>
      </dgm:t>
    </dgm:pt>
    <dgm:pt modelId="{8571C7D8-65EE-4487-9EFD-8CB687E21C4F}" type="sibTrans" cxnId="{A4DE1395-8FFD-4B5E-95DA-FCFAD6195F33}">
      <dgm:prSet/>
      <dgm:spPr/>
      <dgm:t>
        <a:bodyPr/>
        <a:lstStyle/>
        <a:p>
          <a:endParaRPr lang="es-CO"/>
        </a:p>
      </dgm:t>
    </dgm:pt>
    <dgm:pt modelId="{207F4881-D3E1-4BF2-8F05-83F5A748AC5B}">
      <dgm:prSet/>
      <dgm:spPr/>
      <dgm:t>
        <a:bodyPr/>
        <a:lstStyle/>
        <a:p>
          <a:r>
            <a:rPr lang="es-CO" dirty="0" smtClean="0"/>
            <a:t>También es importantísimo conocer a la familia de la otra persona: comportamiento familiar, profesional y social; salud y enfermedades relevantes; equilibrio psíquico; disposición y uso de recursos económicos y proyección de futuro; capacidad de compromiso y honestidad con las obligaciones asumidas; serenidad y ecuanimidad en el planteamiento de las cuestiones o de situaciones difíciles, etc. </a:t>
          </a:r>
        </a:p>
      </dgm:t>
    </dgm:pt>
    <dgm:pt modelId="{49C1ED69-42E6-4543-941C-45D76662E469}" type="parTrans" cxnId="{0C9C9F39-BE39-4513-981B-8B7FE4E1AB90}">
      <dgm:prSet/>
      <dgm:spPr/>
      <dgm:t>
        <a:bodyPr/>
        <a:lstStyle/>
        <a:p>
          <a:endParaRPr lang="es-CO"/>
        </a:p>
      </dgm:t>
    </dgm:pt>
    <dgm:pt modelId="{AD79D752-395D-44B4-83A2-1DC404F3E494}" type="sibTrans" cxnId="{0C9C9F39-BE39-4513-981B-8B7FE4E1AB90}">
      <dgm:prSet/>
      <dgm:spPr/>
      <dgm:t>
        <a:bodyPr/>
        <a:lstStyle/>
        <a:p>
          <a:endParaRPr lang="es-CO"/>
        </a:p>
      </dgm:t>
    </dgm:pt>
    <dgm:pt modelId="{D08F9208-2E85-46FE-97E9-EAF03A0B2C15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Cuando ya se establece el noviazgo formal, tiene que existir un compromiso serio, formal y de respeto. Los novios deben comprometerse en este período a ser fieles uno con el otro y conocerse bien antes de decidir si les conviene casarse. </a:t>
          </a:r>
          <a:endParaRPr lang="es-CO" dirty="0">
            <a:solidFill>
              <a:schemeClr val="tx1"/>
            </a:solidFill>
          </a:endParaRPr>
        </a:p>
      </dgm:t>
    </dgm:pt>
    <dgm:pt modelId="{5BBB4BDA-ADE0-4148-9974-8368A7B8D5D9}" type="parTrans" cxnId="{C16CC538-7D5C-4A2B-B139-3F92BF58A3C8}">
      <dgm:prSet/>
      <dgm:spPr/>
      <dgm:t>
        <a:bodyPr/>
        <a:lstStyle/>
        <a:p>
          <a:endParaRPr lang="es-CO"/>
        </a:p>
      </dgm:t>
    </dgm:pt>
    <dgm:pt modelId="{70BDBB4E-8B30-482D-A7E2-A4165AC63CF9}" type="sibTrans" cxnId="{C16CC538-7D5C-4A2B-B139-3F92BF58A3C8}">
      <dgm:prSet/>
      <dgm:spPr/>
      <dgm:t>
        <a:bodyPr/>
        <a:lstStyle/>
        <a:p>
          <a:endParaRPr lang="es-CO"/>
        </a:p>
      </dgm:t>
    </dgm:pt>
    <dgm:pt modelId="{B1460F49-EE01-4576-9F77-D84A5F6B10DD}" type="pres">
      <dgm:prSet presAssocID="{162CBF70-F7C3-4162-88CC-E013EAB5F8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099AB08-5AFB-4CE2-AED2-7F81DD6EBABF}" type="pres">
      <dgm:prSet presAssocID="{177A713F-F3C8-4EDB-A75E-AB31CDB752EB}" presName="parentLin" presStyleCnt="0"/>
      <dgm:spPr/>
      <dgm:t>
        <a:bodyPr/>
        <a:lstStyle/>
        <a:p>
          <a:endParaRPr lang="es-CO"/>
        </a:p>
      </dgm:t>
    </dgm:pt>
    <dgm:pt modelId="{AFD7CEF4-B497-4A1A-84AB-5CF94F21AD3E}" type="pres">
      <dgm:prSet presAssocID="{177A713F-F3C8-4EDB-A75E-AB31CDB752EB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69BA64FE-311E-42A4-90BA-FCE2FDDF4E96}" type="pres">
      <dgm:prSet presAssocID="{177A713F-F3C8-4EDB-A75E-AB31CDB752E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7AA0D4-2397-456D-BD5A-407AEEA5D751}" type="pres">
      <dgm:prSet presAssocID="{177A713F-F3C8-4EDB-A75E-AB31CDB752EB}" presName="negativeSpace" presStyleCnt="0"/>
      <dgm:spPr/>
      <dgm:t>
        <a:bodyPr/>
        <a:lstStyle/>
        <a:p>
          <a:endParaRPr lang="es-CO"/>
        </a:p>
      </dgm:t>
    </dgm:pt>
    <dgm:pt modelId="{38E6913A-07E6-4F87-B1A7-8B2837E6215D}" type="pres">
      <dgm:prSet presAssocID="{177A713F-F3C8-4EDB-A75E-AB31CDB752EB}" presName="childText" presStyleLbl="conFgAcc1" presStyleIdx="0" presStyleCnt="2" custLinFactNeighborX="-117" custLinFactNeighborY="455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904C070-12BE-43DF-913E-7A9E5C43A90A}" type="pres">
      <dgm:prSet presAssocID="{02929206-5475-4F6A-B3D9-77E35563E0F9}" presName="spaceBetweenRectangles" presStyleCnt="0"/>
      <dgm:spPr/>
      <dgm:t>
        <a:bodyPr/>
        <a:lstStyle/>
        <a:p>
          <a:endParaRPr lang="es-CO"/>
        </a:p>
      </dgm:t>
    </dgm:pt>
    <dgm:pt modelId="{1015605C-2F86-4DD0-9A99-95E2FA56C08A}" type="pres">
      <dgm:prSet presAssocID="{C5BA076D-2C86-434B-ACA5-D0CAB70C3AF6}" presName="parentLin" presStyleCnt="0"/>
      <dgm:spPr/>
      <dgm:t>
        <a:bodyPr/>
        <a:lstStyle/>
        <a:p>
          <a:endParaRPr lang="es-CO"/>
        </a:p>
      </dgm:t>
    </dgm:pt>
    <dgm:pt modelId="{F4A69465-603D-4352-8835-A853D27F7C4B}" type="pres">
      <dgm:prSet presAssocID="{C5BA076D-2C86-434B-ACA5-D0CAB70C3AF6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14244482-8038-40ED-BC69-EAE40550A9D0}" type="pres">
      <dgm:prSet presAssocID="{C5BA076D-2C86-434B-ACA5-D0CAB70C3AF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3DB11E-800F-452D-B1E4-A240B8AE4EA6}" type="pres">
      <dgm:prSet presAssocID="{C5BA076D-2C86-434B-ACA5-D0CAB70C3AF6}" presName="negativeSpace" presStyleCnt="0"/>
      <dgm:spPr/>
      <dgm:t>
        <a:bodyPr/>
        <a:lstStyle/>
        <a:p>
          <a:endParaRPr lang="es-CO"/>
        </a:p>
      </dgm:t>
    </dgm:pt>
    <dgm:pt modelId="{2034A830-1D63-407F-8B09-E638A1D595C4}" type="pres">
      <dgm:prSet presAssocID="{C5BA076D-2C86-434B-ACA5-D0CAB70C3AF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C787715-5BA9-4D5D-9464-1899FB406ACC}" type="presOf" srcId="{8355B3BC-5FC7-497C-B5CE-C06816308B42}" destId="{38E6913A-07E6-4F87-B1A7-8B2837E6215D}" srcOrd="0" destOrd="0" presId="urn:microsoft.com/office/officeart/2005/8/layout/list1"/>
    <dgm:cxn modelId="{0C9C9F39-BE39-4513-981B-8B7FE4E1AB90}" srcId="{177A713F-F3C8-4EDB-A75E-AB31CDB752EB}" destId="{207F4881-D3E1-4BF2-8F05-83F5A748AC5B}" srcOrd="1" destOrd="0" parTransId="{49C1ED69-42E6-4543-941C-45D76662E469}" sibTransId="{AD79D752-395D-44B4-83A2-1DC404F3E494}"/>
    <dgm:cxn modelId="{C16CC538-7D5C-4A2B-B139-3F92BF58A3C8}" srcId="{C5BA076D-2C86-434B-ACA5-D0CAB70C3AF6}" destId="{D08F9208-2E85-46FE-97E9-EAF03A0B2C15}" srcOrd="0" destOrd="0" parTransId="{5BBB4BDA-ADE0-4148-9974-8368A7B8D5D9}" sibTransId="{70BDBB4E-8B30-482D-A7E2-A4165AC63CF9}"/>
    <dgm:cxn modelId="{C5308AFD-6934-495F-8D5B-FC255ABF18BF}" srcId="{162CBF70-F7C3-4162-88CC-E013EAB5F8D6}" destId="{177A713F-F3C8-4EDB-A75E-AB31CDB752EB}" srcOrd="0" destOrd="0" parTransId="{FF4DA0C8-AAA3-4FCE-B254-751603321646}" sibTransId="{02929206-5475-4F6A-B3D9-77E35563E0F9}"/>
    <dgm:cxn modelId="{1BCE5CC1-17AD-4A26-9EA9-B9B51F0B7CDC}" type="presOf" srcId="{162CBF70-F7C3-4162-88CC-E013EAB5F8D6}" destId="{B1460F49-EE01-4576-9F77-D84A5F6B10DD}" srcOrd="0" destOrd="0" presId="urn:microsoft.com/office/officeart/2005/8/layout/list1"/>
    <dgm:cxn modelId="{F719F20C-2D2B-4389-81E2-51EACD65ABAE}" type="presOf" srcId="{177A713F-F3C8-4EDB-A75E-AB31CDB752EB}" destId="{69BA64FE-311E-42A4-90BA-FCE2FDDF4E96}" srcOrd="1" destOrd="0" presId="urn:microsoft.com/office/officeart/2005/8/layout/list1"/>
    <dgm:cxn modelId="{242A2C8E-6D0C-474C-B1DE-1424B402D7D4}" type="presOf" srcId="{D08F9208-2E85-46FE-97E9-EAF03A0B2C15}" destId="{2034A830-1D63-407F-8B09-E638A1D595C4}" srcOrd="0" destOrd="0" presId="urn:microsoft.com/office/officeart/2005/8/layout/list1"/>
    <dgm:cxn modelId="{940BFD51-E428-4935-B47E-E7DF77708471}" type="presOf" srcId="{C5BA076D-2C86-434B-ACA5-D0CAB70C3AF6}" destId="{F4A69465-603D-4352-8835-A853D27F7C4B}" srcOrd="0" destOrd="0" presId="urn:microsoft.com/office/officeart/2005/8/layout/list1"/>
    <dgm:cxn modelId="{48474297-8E63-4918-A11E-8847D1445457}" type="presOf" srcId="{C5BA076D-2C86-434B-ACA5-D0CAB70C3AF6}" destId="{14244482-8038-40ED-BC69-EAE40550A9D0}" srcOrd="1" destOrd="0" presId="urn:microsoft.com/office/officeart/2005/8/layout/list1"/>
    <dgm:cxn modelId="{A4DE1395-8FFD-4B5E-95DA-FCFAD6195F33}" srcId="{177A713F-F3C8-4EDB-A75E-AB31CDB752EB}" destId="{8355B3BC-5FC7-497C-B5CE-C06816308B42}" srcOrd="0" destOrd="0" parTransId="{0DD61706-05FE-43ED-8131-D4F5992AF52A}" sibTransId="{8571C7D8-65EE-4487-9EFD-8CB687E21C4F}"/>
    <dgm:cxn modelId="{7DBC3DE6-B826-4195-B7A2-F924E29DDE4C}" type="presOf" srcId="{207F4881-D3E1-4BF2-8F05-83F5A748AC5B}" destId="{38E6913A-07E6-4F87-B1A7-8B2837E6215D}" srcOrd="0" destOrd="1" presId="urn:microsoft.com/office/officeart/2005/8/layout/list1"/>
    <dgm:cxn modelId="{94F39240-7984-4C9F-8568-814DA6599344}" srcId="{162CBF70-F7C3-4162-88CC-E013EAB5F8D6}" destId="{C5BA076D-2C86-434B-ACA5-D0CAB70C3AF6}" srcOrd="1" destOrd="0" parTransId="{8EAD7E10-18D8-44E4-8D58-675C245DB6D4}" sibTransId="{91143D30-5E55-49D1-BF62-7CA7CA346248}"/>
    <dgm:cxn modelId="{D456204D-084E-4441-81CC-30EF2A24F171}" type="presOf" srcId="{177A713F-F3C8-4EDB-A75E-AB31CDB752EB}" destId="{AFD7CEF4-B497-4A1A-84AB-5CF94F21AD3E}" srcOrd="0" destOrd="0" presId="urn:microsoft.com/office/officeart/2005/8/layout/list1"/>
    <dgm:cxn modelId="{C251FD5F-179A-4B99-A9FF-769D4A2569CB}" type="presParOf" srcId="{B1460F49-EE01-4576-9F77-D84A5F6B10DD}" destId="{6099AB08-5AFB-4CE2-AED2-7F81DD6EBABF}" srcOrd="0" destOrd="0" presId="urn:microsoft.com/office/officeart/2005/8/layout/list1"/>
    <dgm:cxn modelId="{3F083CE3-F888-47E2-B6D9-FA825F65A40C}" type="presParOf" srcId="{6099AB08-5AFB-4CE2-AED2-7F81DD6EBABF}" destId="{AFD7CEF4-B497-4A1A-84AB-5CF94F21AD3E}" srcOrd="0" destOrd="0" presId="urn:microsoft.com/office/officeart/2005/8/layout/list1"/>
    <dgm:cxn modelId="{6F1BD596-F09E-4045-ADB4-5BE87190CB5E}" type="presParOf" srcId="{6099AB08-5AFB-4CE2-AED2-7F81DD6EBABF}" destId="{69BA64FE-311E-42A4-90BA-FCE2FDDF4E96}" srcOrd="1" destOrd="0" presId="urn:microsoft.com/office/officeart/2005/8/layout/list1"/>
    <dgm:cxn modelId="{351F103A-0F70-48AF-A038-391928A21E6D}" type="presParOf" srcId="{B1460F49-EE01-4576-9F77-D84A5F6B10DD}" destId="{7B7AA0D4-2397-456D-BD5A-407AEEA5D751}" srcOrd="1" destOrd="0" presId="urn:microsoft.com/office/officeart/2005/8/layout/list1"/>
    <dgm:cxn modelId="{23C8E4A7-E45E-4B4C-9EEC-B0D07F17A186}" type="presParOf" srcId="{B1460F49-EE01-4576-9F77-D84A5F6B10DD}" destId="{38E6913A-07E6-4F87-B1A7-8B2837E6215D}" srcOrd="2" destOrd="0" presId="urn:microsoft.com/office/officeart/2005/8/layout/list1"/>
    <dgm:cxn modelId="{5E94B553-33D7-4425-B64A-391FFE5C37A5}" type="presParOf" srcId="{B1460F49-EE01-4576-9F77-D84A5F6B10DD}" destId="{A904C070-12BE-43DF-913E-7A9E5C43A90A}" srcOrd="3" destOrd="0" presId="urn:microsoft.com/office/officeart/2005/8/layout/list1"/>
    <dgm:cxn modelId="{0762D047-BD9C-4F2F-9034-82C842265540}" type="presParOf" srcId="{B1460F49-EE01-4576-9F77-D84A5F6B10DD}" destId="{1015605C-2F86-4DD0-9A99-95E2FA56C08A}" srcOrd="4" destOrd="0" presId="urn:microsoft.com/office/officeart/2005/8/layout/list1"/>
    <dgm:cxn modelId="{AB43B368-C940-45D7-90B5-E4D464B8BE7C}" type="presParOf" srcId="{1015605C-2F86-4DD0-9A99-95E2FA56C08A}" destId="{F4A69465-603D-4352-8835-A853D27F7C4B}" srcOrd="0" destOrd="0" presId="urn:microsoft.com/office/officeart/2005/8/layout/list1"/>
    <dgm:cxn modelId="{E80E25C5-FCB6-4CC5-93B9-A4F5DC93C198}" type="presParOf" srcId="{1015605C-2F86-4DD0-9A99-95E2FA56C08A}" destId="{14244482-8038-40ED-BC69-EAE40550A9D0}" srcOrd="1" destOrd="0" presId="urn:microsoft.com/office/officeart/2005/8/layout/list1"/>
    <dgm:cxn modelId="{82768D66-5EB6-433B-A768-74051C801580}" type="presParOf" srcId="{B1460F49-EE01-4576-9F77-D84A5F6B10DD}" destId="{B03DB11E-800F-452D-B1E4-A240B8AE4EA6}" srcOrd="5" destOrd="0" presId="urn:microsoft.com/office/officeart/2005/8/layout/list1"/>
    <dgm:cxn modelId="{64E1B856-BE57-4D25-8BA2-02442FCA35FA}" type="presParOf" srcId="{B1460F49-EE01-4576-9F77-D84A5F6B10DD}" destId="{2034A830-1D63-407F-8B09-E638A1D595C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371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7484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342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38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48066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36196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07894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105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891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71404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844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96FFE4-4D0F-43E4-97EB-CE55C4B9B4CC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F99BE4-8296-4137-9E5A-06D1FD794FCC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376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065130" y="723900"/>
            <a:ext cx="8847470" cy="5257800"/>
          </a:xfrm>
        </p:spPr>
        <p:txBody>
          <a:bodyPr>
            <a:normAutofit/>
          </a:bodyPr>
          <a:lstStyle/>
          <a:p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"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Así  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que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Jacob   trabajó   siete   años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para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poder  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casarse con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Raquel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,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pero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como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estaba   muy    enamorado   de  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ella </a:t>
            </a:r>
            <a:r>
              <a:rPr lang="es-CO" sz="3100" b="1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le   pareció   poco </a:t>
            </a:r>
            <a: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  <a:t>tiempo"</a:t>
            </a:r>
            <a:br>
              <a:rPr lang="es-CO" sz="3100" b="1" dirty="0">
                <a:solidFill>
                  <a:srgbClr val="FFC000"/>
                </a:solidFill>
                <a:latin typeface="Baskerville Old Face" panose="02020602080505020303" pitchFamily="18" charset="0"/>
              </a:rPr>
            </a:br>
            <a:endParaRPr lang="es-CO" b="1" dirty="0">
              <a:solidFill>
                <a:srgbClr val="FFC0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52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Cuando El </a:t>
            </a:r>
            <a:r>
              <a:rPr lang="es-CO" dirty="0"/>
              <a:t>AMOR DE NOVIOS SE </a:t>
            </a:r>
            <a:r>
              <a:rPr lang="es-CO" dirty="0" smtClean="0"/>
              <a:t>constituye </a:t>
            </a:r>
            <a:r>
              <a:rPr lang="es-CO" dirty="0"/>
              <a:t>EN EL AMOR CONYUGAL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2463800" y="2188608"/>
            <a:ext cx="2451100" cy="673902"/>
          </a:xfrm>
        </p:spPr>
        <p:txBody>
          <a:bodyPr/>
          <a:lstStyle/>
          <a:p>
            <a:r>
              <a:rPr lang="es-CO" dirty="0"/>
              <a:t>¿quieres?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2463800" y="3176601"/>
            <a:ext cx="2908300" cy="2996398"/>
          </a:xfrm>
        </p:spPr>
        <p:txBody>
          <a:bodyPr/>
          <a:lstStyle/>
          <a:p>
            <a:r>
              <a:rPr lang="es-CO" dirty="0" smtClean="0"/>
              <a:t>En </a:t>
            </a:r>
            <a:r>
              <a:rPr lang="es-CO" dirty="0"/>
              <a:t>el amor maduro la voluntad se pone en primer plano, y no es otra cosa que la determinación de trabajar el amor elegido. 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925" y="2423959"/>
            <a:ext cx="60007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1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Cuando El </a:t>
            </a:r>
            <a:r>
              <a:rPr lang="es-CO" dirty="0"/>
              <a:t>AMOR DE NOVIOS SE </a:t>
            </a:r>
            <a:r>
              <a:rPr lang="es-CO" dirty="0" smtClean="0"/>
              <a:t>constituye </a:t>
            </a:r>
            <a:r>
              <a:rPr lang="es-CO" dirty="0"/>
              <a:t>EN EL AMOR CONYUGAL</a:t>
            </a:r>
          </a:p>
        </p:txBody>
      </p:sp>
      <p:sp>
        <p:nvSpPr>
          <p:cNvPr id="11" name="Marcador de texto 5"/>
          <p:cNvSpPr>
            <a:spLocks noGrp="1"/>
          </p:cNvSpPr>
          <p:nvPr>
            <p:ph type="body" idx="1"/>
          </p:nvPr>
        </p:nvSpPr>
        <p:spPr>
          <a:xfrm>
            <a:off x="1940814" y="2370369"/>
            <a:ext cx="2451100" cy="673902"/>
          </a:xfrm>
        </p:spPr>
        <p:txBody>
          <a:bodyPr/>
          <a:lstStyle/>
          <a:p>
            <a:r>
              <a:rPr lang="es-CO" dirty="0"/>
              <a:t>¿estás decidido?</a:t>
            </a:r>
          </a:p>
        </p:txBody>
      </p:sp>
      <p:sp>
        <p:nvSpPr>
          <p:cNvPr id="12" name="Marcador de contenido 6"/>
          <p:cNvSpPr>
            <a:spLocks noGrp="1"/>
          </p:cNvSpPr>
          <p:nvPr>
            <p:ph sz="half" idx="2"/>
          </p:nvPr>
        </p:nvSpPr>
        <p:spPr>
          <a:xfrm>
            <a:off x="4830064" y="2232425"/>
            <a:ext cx="5901436" cy="2996398"/>
          </a:xfrm>
        </p:spPr>
        <p:txBody>
          <a:bodyPr/>
          <a:lstStyle/>
          <a:p>
            <a:r>
              <a:rPr lang="es-CO" dirty="0"/>
              <a:t>El juicio ha de ser capaz de discernir si esa es la mejor de las personas que uno ha conocido, y la más apropiada para embarcarse con ella toda la vida. 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053" y="3540123"/>
            <a:ext cx="5988050" cy="29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Cuando El </a:t>
            </a:r>
            <a:r>
              <a:rPr lang="es-CO" dirty="0"/>
              <a:t>AMOR DE NOVIOS SE </a:t>
            </a:r>
            <a:r>
              <a:rPr lang="es-CO" dirty="0" smtClean="0"/>
              <a:t>constituye </a:t>
            </a:r>
            <a:r>
              <a:rPr lang="es-CO" dirty="0"/>
              <a:t>EN EL AMOR CONYUGAL</a:t>
            </a:r>
          </a:p>
        </p:txBody>
      </p:sp>
      <p:sp>
        <p:nvSpPr>
          <p:cNvPr id="14" name="Marcador de texto 5"/>
          <p:cNvSpPr>
            <a:spLocks noGrp="1"/>
          </p:cNvSpPr>
          <p:nvPr>
            <p:ph type="body" idx="1"/>
          </p:nvPr>
        </p:nvSpPr>
        <p:spPr>
          <a:xfrm>
            <a:off x="7736078" y="2270766"/>
            <a:ext cx="2451100" cy="673902"/>
          </a:xfrm>
        </p:spPr>
        <p:txBody>
          <a:bodyPr/>
          <a:lstStyle/>
          <a:p>
            <a:r>
              <a:rPr lang="es-CO" dirty="0"/>
              <a:t>¿estás dispuesto? </a:t>
            </a:r>
          </a:p>
        </p:txBody>
      </p:sp>
      <p:sp>
        <p:nvSpPr>
          <p:cNvPr id="15" name="Marcador de contenido 6"/>
          <p:cNvSpPr>
            <a:spLocks noGrp="1"/>
          </p:cNvSpPr>
          <p:nvPr>
            <p:ph sz="half" idx="2"/>
          </p:nvPr>
        </p:nvSpPr>
        <p:spPr>
          <a:xfrm>
            <a:off x="7736078" y="3377285"/>
            <a:ext cx="2908300" cy="2996398"/>
          </a:xfrm>
        </p:spPr>
        <p:txBody>
          <a:bodyPr/>
          <a:lstStyle/>
          <a:p>
            <a:r>
              <a:rPr lang="es-CO" dirty="0"/>
              <a:t>La disposición es un estado de ánimo mediante el cual nos disponemos para hacer algo. 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366962"/>
            <a:ext cx="43434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5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Cuando El AMOR DE NOVIOS SE constituye EN EL AMOR CONYUGAL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515542"/>
              </p:ext>
            </p:extLst>
          </p:nvPr>
        </p:nvGraphicFramePr>
        <p:xfrm>
          <a:off x="1257300" y="1752600"/>
          <a:ext cx="10337800" cy="519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78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CARACTERÍSTICAS Y CONDICIONES FUNDAMENTALES PARA EL NOVIAZGO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466093"/>
              </p:ext>
            </p:extLst>
          </p:nvPr>
        </p:nvGraphicFramePr>
        <p:xfrm>
          <a:off x="889000" y="1874517"/>
          <a:ext cx="10833100" cy="4881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07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CARACTERÍSTICAS Y CONDICIONES FUNDAMENTALES PARA EL NOVIAZGO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328493"/>
              </p:ext>
            </p:extLst>
          </p:nvPr>
        </p:nvGraphicFramePr>
        <p:xfrm>
          <a:off x="889000" y="1874517"/>
          <a:ext cx="10833100" cy="4881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66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CARACTERÍSTICAS Y CONDICIONES FUNDAMENTALES PARA EL NOVIAZGO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485084"/>
              </p:ext>
            </p:extLst>
          </p:nvPr>
        </p:nvGraphicFramePr>
        <p:xfrm>
          <a:off x="889000" y="1874517"/>
          <a:ext cx="10833100" cy="4881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452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CARACTERÍSTICAS Y CONDICIONES FUNDAMENTALES PARA EL NOVIAZGO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907752"/>
              </p:ext>
            </p:extLst>
          </p:nvPr>
        </p:nvGraphicFramePr>
        <p:xfrm>
          <a:off x="889000" y="1874517"/>
          <a:ext cx="10833100" cy="4881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06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Evaluando nuestro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449746"/>
              </p:ext>
            </p:extLst>
          </p:nvPr>
        </p:nvGraphicFramePr>
        <p:xfrm>
          <a:off x="1251678" y="1244600"/>
          <a:ext cx="10178322" cy="548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64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Evaluando nuestro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034361"/>
              </p:ext>
            </p:extLst>
          </p:nvPr>
        </p:nvGraphicFramePr>
        <p:xfrm>
          <a:off x="1251678" y="787401"/>
          <a:ext cx="10178322" cy="6413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48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8522" y="1029499"/>
            <a:ext cx="10318418" cy="4394988"/>
          </a:xfrm>
        </p:spPr>
        <p:txBody>
          <a:bodyPr/>
          <a:lstStyle/>
          <a:p>
            <a:r>
              <a:rPr lang="es-CO" dirty="0" smtClean="0"/>
              <a:t>EL NOVIAZGO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15044" y="4127499"/>
            <a:ext cx="8045373" cy="2593975"/>
          </a:xfrm>
        </p:spPr>
        <p:txBody>
          <a:bodyPr>
            <a:noAutofit/>
          </a:bodyPr>
          <a:lstStyle/>
          <a:p>
            <a:r>
              <a:rPr lang="es-CO" sz="3200" dirty="0" smtClean="0"/>
              <a:t>Escuela para el matrimonio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330712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Evaluando nuestro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250214"/>
              </p:ext>
            </p:extLst>
          </p:nvPr>
        </p:nvGraphicFramePr>
        <p:xfrm>
          <a:off x="1251678" y="1181100"/>
          <a:ext cx="10178322" cy="5397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91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Evaluando nuestro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140345"/>
              </p:ext>
            </p:extLst>
          </p:nvPr>
        </p:nvGraphicFramePr>
        <p:xfrm>
          <a:off x="1251678" y="1231900"/>
          <a:ext cx="10178322" cy="5448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88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8185484" y="520699"/>
            <a:ext cx="3092115" cy="1196671"/>
          </a:xfrm>
        </p:spPr>
        <p:txBody>
          <a:bodyPr/>
          <a:lstStyle/>
          <a:p>
            <a:r>
              <a:rPr lang="es-CO" dirty="0" smtClean="0"/>
              <a:t>Oremos por nuestra pareja</a:t>
            </a:r>
            <a:endParaRPr lang="es-CO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752351" y="266700"/>
            <a:ext cx="6158418" cy="6858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CO" sz="3600" dirty="0"/>
              <a:t>En mi corazón, Señor, se ha encendido el amor por una criatura que tú conoces y amas.</a:t>
            </a:r>
          </a:p>
          <a:p>
            <a:pPr marL="0" indent="0">
              <a:buNone/>
            </a:pPr>
            <a:r>
              <a:rPr lang="es-CO" sz="3600" dirty="0"/>
              <a:t>Tú mismo me la haz hecho encontrar y me la has presentado.</a:t>
            </a:r>
          </a:p>
          <a:p>
            <a:pPr marL="0" indent="0">
              <a:buNone/>
            </a:pPr>
            <a:r>
              <a:rPr lang="es-CO" sz="3600" dirty="0"/>
              <a:t>Te doy gracias por este don que me llena de alegría profunda, me hace semejante a Ti, que eres amor, y me hace comprender el valor de la vida que me has dado.</a:t>
            </a:r>
          </a:p>
          <a:p>
            <a:pPr marL="0" indent="0">
              <a:buNone/>
            </a:pPr>
            <a:r>
              <a:rPr lang="es-CO" sz="3600" dirty="0"/>
              <a:t>Haz que no malgaste esta riqueza que tú has puesto en mi corazón: enséñame que el amor es don y que no puede mezclarse con ningún egoísmo; que el amor es puro y que no puede quedar en ninguna bajeza; que el amor es fecundo y desde hoy debe producir un nuevo modo de vivir en los dos.</a:t>
            </a:r>
          </a:p>
          <a:p>
            <a:pPr marL="0" indent="0">
              <a:buNone/>
            </a:pPr>
            <a:r>
              <a:rPr lang="es-CO" sz="3600" dirty="0"/>
              <a:t>Te pido, Señor, por quien me espera y piensa en mí; por quien camina a mi lado; haznos dignos el uno del otro; que seamos ayuda y modelo.</a:t>
            </a:r>
          </a:p>
          <a:p>
            <a:pPr marL="0" indent="0">
              <a:buNone/>
            </a:pPr>
            <a:r>
              <a:rPr lang="es-CO" sz="3600" dirty="0"/>
              <a:t>Ayúdanos en nuestra preparación al matrimonio, a su grandeza, a su responsabilidad, a fin de que desde ahora nuestras almas dominen nuestros pensamientos y los conduzcan en el amor. Amén. </a:t>
            </a:r>
          </a:p>
          <a:p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764" y="2146300"/>
            <a:ext cx="4639235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371601"/>
            <a:ext cx="10178322" cy="4507992"/>
          </a:xfrm>
        </p:spPr>
        <p:txBody>
          <a:bodyPr/>
          <a:lstStyle/>
          <a:p>
            <a:r>
              <a:rPr lang="es-CO" dirty="0"/>
              <a:t>El noviazgo es una relación formal de un muchacho y una muchacha que, después de un período en el cual fueron amigos, comprenden que hay algo más que una amistad. El noviazgo es fruto y expresión de amor, de algo que inició con compañerismo, amistad, y por el descubrimiento de su compatibilidad en este tiempo, ellos se hacen novios porque están pensando casarse.</a:t>
            </a:r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De la misma manera que el matrimonio es una llamada a la entrega incondicional, el noviazgo ha de considerarse como un tiempo de discernimiento para que los novios se conozcan y decidan dar el siguiente paso, entregarse el uno al otro para siempre.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375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092201"/>
            <a:ext cx="10178322" cy="4787392"/>
          </a:xfrm>
        </p:spPr>
        <p:txBody>
          <a:bodyPr/>
          <a:lstStyle/>
          <a:p>
            <a:endParaRPr lang="es-CO" dirty="0" smtClean="0"/>
          </a:p>
          <a:p>
            <a:r>
              <a:rPr lang="es-CO" dirty="0" smtClean="0"/>
              <a:t>De </a:t>
            </a:r>
            <a:r>
              <a:rPr lang="es-CO" dirty="0"/>
              <a:t>la misma manera que el matrimonio es una llamada a la entrega incondicional, el noviazgo ha de considerarse como un tiempo de discernimiento para que los novios se conozcan y decidan dar el siguiente paso, entregarse el uno al otro para siempre.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839" y="3103562"/>
            <a:ext cx="38100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Etapas del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6401109"/>
              </p:ext>
            </p:extLst>
          </p:nvPr>
        </p:nvGraphicFramePr>
        <p:xfrm>
          <a:off x="1251678" y="1511300"/>
          <a:ext cx="10178322" cy="436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76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Etapas del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713248"/>
              </p:ext>
            </p:extLst>
          </p:nvPr>
        </p:nvGraphicFramePr>
        <p:xfrm>
          <a:off x="1251678" y="1612900"/>
          <a:ext cx="10178322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78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Etapas del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836851"/>
              </p:ext>
            </p:extLst>
          </p:nvPr>
        </p:nvGraphicFramePr>
        <p:xfrm>
          <a:off x="1251678" y="1638300"/>
          <a:ext cx="10178322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53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Etapas del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544604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00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Etapas del noviazgo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812674"/>
              </p:ext>
            </p:extLst>
          </p:nvPr>
        </p:nvGraphicFramePr>
        <p:xfrm>
          <a:off x="1251678" y="1536700"/>
          <a:ext cx="10178322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79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247</TotalTime>
  <Words>1604</Words>
  <Application>Microsoft Office PowerPoint</Application>
  <PresentationFormat>Panorámica</PresentationFormat>
  <Paragraphs>93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Baskerville Old Face</vt:lpstr>
      <vt:lpstr>Gill Sans MT</vt:lpstr>
      <vt:lpstr>Impact</vt:lpstr>
      <vt:lpstr>Badge</vt:lpstr>
      <vt:lpstr>"Así   que   Jacob   trabajó   siete   años para   poder   casarse con   Raquel,   pero como   estaba   muy    enamorado   de   ella   le   pareció   poco tiempo" </vt:lpstr>
      <vt:lpstr>EL NOVIAZGO</vt:lpstr>
      <vt:lpstr>Presentación de PowerPoint</vt:lpstr>
      <vt:lpstr>Presentación de PowerPoint</vt:lpstr>
      <vt:lpstr>Etapas del noviazgo</vt:lpstr>
      <vt:lpstr>Etapas del noviazgo</vt:lpstr>
      <vt:lpstr>Etapas del noviazgo</vt:lpstr>
      <vt:lpstr>Etapas del noviazgo</vt:lpstr>
      <vt:lpstr>Etapas del noviazgo</vt:lpstr>
      <vt:lpstr>Cuando El AMOR DE NOVIOS SE constituye EN EL AMOR CONYUGAL</vt:lpstr>
      <vt:lpstr>Cuando El AMOR DE NOVIOS SE constituye EN EL AMOR CONYUGAL</vt:lpstr>
      <vt:lpstr>Cuando El AMOR DE NOVIOS SE constituye EN EL AMOR CONYUGAL</vt:lpstr>
      <vt:lpstr>Cuando El AMOR DE NOVIOS SE constituye EN EL AMOR CONYUGAL</vt:lpstr>
      <vt:lpstr>CARACTERÍSTICAS Y CONDICIONES FUNDAMENTALES PARA EL NOVIAZGO</vt:lpstr>
      <vt:lpstr>CARACTERÍSTICAS Y CONDICIONES FUNDAMENTALES PARA EL NOVIAZGO</vt:lpstr>
      <vt:lpstr>CARACTERÍSTICAS Y CONDICIONES FUNDAMENTALES PARA EL NOVIAZGO</vt:lpstr>
      <vt:lpstr>CARACTERÍSTICAS Y CONDICIONES FUNDAMENTALES PARA EL NOVIAZGO</vt:lpstr>
      <vt:lpstr>Evaluando nuestro noviazgo</vt:lpstr>
      <vt:lpstr>Evaluando nuestro noviazgo</vt:lpstr>
      <vt:lpstr>Evaluando nuestro noviazgo</vt:lpstr>
      <vt:lpstr>Evaluando nuestro noviazgo</vt:lpstr>
      <vt:lpstr>Oremos por nuestra pareja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"Así que Jacob trabajó siete años para poder casarse con Raquel, pero como estaba muy enamorado de ella le pareció poco tiempo"</dc:title>
  <dc:creator>usuario</dc:creator>
  <cp:lastModifiedBy>usuario</cp:lastModifiedBy>
  <cp:revision>35</cp:revision>
  <dcterms:created xsi:type="dcterms:W3CDTF">2018-07-10T16:17:23Z</dcterms:created>
  <dcterms:modified xsi:type="dcterms:W3CDTF">2018-07-13T16:21:56Z</dcterms:modified>
</cp:coreProperties>
</file>